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9"/>
  </p:notesMasterIdLst>
  <p:sldIdLst>
    <p:sldId id="331" r:id="rId2"/>
    <p:sldId id="257" r:id="rId3"/>
    <p:sldId id="258" r:id="rId4"/>
    <p:sldId id="260" r:id="rId5"/>
    <p:sldId id="326" r:id="rId6"/>
    <p:sldId id="337" r:id="rId7"/>
    <p:sldId id="336" r:id="rId8"/>
    <p:sldId id="327" r:id="rId9"/>
    <p:sldId id="338" r:id="rId10"/>
    <p:sldId id="328" r:id="rId11"/>
    <p:sldId id="339" r:id="rId12"/>
    <p:sldId id="279" r:id="rId13"/>
    <p:sldId id="274" r:id="rId14"/>
    <p:sldId id="340" r:id="rId15"/>
    <p:sldId id="263" r:id="rId16"/>
    <p:sldId id="276" r:id="rId17"/>
    <p:sldId id="34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nne Cense" initials="MC" lastIdx="7" clrIdx="0">
    <p:extLst>
      <p:ext uri="{19B8F6BF-5375-455C-9EA6-DF929625EA0E}">
        <p15:presenceInfo xmlns:p15="http://schemas.microsoft.com/office/powerpoint/2012/main" userId="S::m.cense@Rutgers.nl::f13ecf2a-14ee-417c-b778-b8d7ac8e40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CC"/>
    <a:srgbClr val="0016E2"/>
    <a:srgbClr val="0099FF"/>
    <a:srgbClr val="996633"/>
    <a:srgbClr val="603913"/>
    <a:srgbClr val="006666"/>
    <a:srgbClr val="FD4D38"/>
    <a:srgbClr val="F860C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E5457-3361-490D-9C61-C71DE1020FC6}" v="10" dt="2023-02-27T19:32:38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56"/>
    <p:restoredTop sz="96208"/>
  </p:normalViewPr>
  <p:slideViewPr>
    <p:cSldViewPr snapToGrid="0" snapToObjects="1">
      <p:cViewPr varScale="1">
        <p:scale>
          <a:sx n="67" d="100"/>
          <a:sy n="67" d="100"/>
        </p:scale>
        <p:origin x="84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aaz Joemmanbaks" userId="7885c8d5-67f4-49b3-843a-c92afe82a20a" providerId="ADAL" clId="{9A0E5457-3361-490D-9C61-C71DE1020FC6}"/>
    <pc:docChg chg="undo custSel addSld delSld modSld sldOrd">
      <pc:chgData name="Fayaaz Joemmanbaks" userId="7885c8d5-67f4-49b3-843a-c92afe82a20a" providerId="ADAL" clId="{9A0E5457-3361-490D-9C61-C71DE1020FC6}" dt="2023-02-27T19:37:18.539" v="267" actId="20577"/>
      <pc:docMkLst>
        <pc:docMk/>
      </pc:docMkLst>
      <pc:sldChg chg="add del">
        <pc:chgData name="Fayaaz Joemmanbaks" userId="7885c8d5-67f4-49b3-843a-c92afe82a20a" providerId="ADAL" clId="{9A0E5457-3361-490D-9C61-C71DE1020FC6}" dt="2023-02-27T19:23:41.163" v="4" actId="2696"/>
        <pc:sldMkLst>
          <pc:docMk/>
          <pc:sldMk cId="871804558" sldId="261"/>
        </pc:sldMkLst>
      </pc:sldChg>
      <pc:sldChg chg="addSp delSp modSp add mod setBg modClrScheme delDesignElem chgLayout">
        <pc:chgData name="Fayaaz Joemmanbaks" userId="7885c8d5-67f4-49b3-843a-c92afe82a20a" providerId="ADAL" clId="{9A0E5457-3361-490D-9C61-C71DE1020FC6}" dt="2023-02-27T19:32:43.796" v="173" actId="26606"/>
        <pc:sldMkLst>
          <pc:docMk/>
          <pc:sldMk cId="2096875236" sldId="263"/>
        </pc:sldMkLst>
        <pc:spChg chg="mod">
          <ac:chgData name="Fayaaz Joemmanbaks" userId="7885c8d5-67f4-49b3-843a-c92afe82a20a" providerId="ADAL" clId="{9A0E5457-3361-490D-9C61-C71DE1020FC6}" dt="2023-02-27T19:32:43.796" v="173" actId="26606"/>
          <ac:spMkLst>
            <pc:docMk/>
            <pc:sldMk cId="2096875236" sldId="263"/>
            <ac:spMk id="2" creationId="{52CEB98C-0D5C-64D6-2089-FB2D98147119}"/>
          </ac:spMkLst>
        </pc:spChg>
        <pc:spChg chg="mod">
          <ac:chgData name="Fayaaz Joemmanbaks" userId="7885c8d5-67f4-49b3-843a-c92afe82a20a" providerId="ADAL" clId="{9A0E5457-3361-490D-9C61-C71DE1020FC6}" dt="2023-02-27T19:32:43.796" v="173" actId="26606"/>
          <ac:spMkLst>
            <pc:docMk/>
            <pc:sldMk cId="2096875236" sldId="263"/>
            <ac:spMk id="3" creationId="{91A40AEC-318D-8390-16F6-934114CF7861}"/>
          </ac:spMkLst>
        </pc:spChg>
        <pc:spChg chg="add mod">
          <ac:chgData name="Fayaaz Joemmanbaks" userId="7885c8d5-67f4-49b3-843a-c92afe82a20a" providerId="ADAL" clId="{9A0E5457-3361-490D-9C61-C71DE1020FC6}" dt="2023-02-27T19:32:43.796" v="173" actId="26606"/>
          <ac:spMkLst>
            <pc:docMk/>
            <pc:sldMk cId="2096875236" sldId="263"/>
            <ac:spMk id="11" creationId="{339C72C4-1A6F-9A50-3BA4-CDAA2EC51B2F}"/>
          </ac:spMkLst>
        </pc:spChg>
        <pc:spChg chg="del">
          <ac:chgData name="Fayaaz Joemmanbaks" userId="7885c8d5-67f4-49b3-843a-c92afe82a20a" providerId="ADAL" clId="{9A0E5457-3361-490D-9C61-C71DE1020FC6}" dt="2023-02-27T19:23:35.845" v="2"/>
          <ac:spMkLst>
            <pc:docMk/>
            <pc:sldMk cId="2096875236" sldId="263"/>
            <ac:spMk id="12" creationId="{2172A0AC-3DCE-4672-BCAF-28FEF91F6020}"/>
          </ac:spMkLst>
        </pc:spChg>
        <pc:spChg chg="add mod">
          <ac:chgData name="Fayaaz Joemmanbaks" userId="7885c8d5-67f4-49b3-843a-c92afe82a20a" providerId="ADAL" clId="{9A0E5457-3361-490D-9C61-C71DE1020FC6}" dt="2023-02-27T19:32:43.796" v="173" actId="26606"/>
          <ac:spMkLst>
            <pc:docMk/>
            <pc:sldMk cId="2096875236" sldId="263"/>
            <ac:spMk id="13" creationId="{F076551A-8CEB-BB4C-C3B9-03D0FD8EA993}"/>
          </ac:spMkLst>
        </pc:spChg>
        <pc:spChg chg="add mod">
          <ac:chgData name="Fayaaz Joemmanbaks" userId="7885c8d5-67f4-49b3-843a-c92afe82a20a" providerId="ADAL" clId="{9A0E5457-3361-490D-9C61-C71DE1020FC6}" dt="2023-02-27T19:32:43.796" v="173" actId="26606"/>
          <ac:spMkLst>
            <pc:docMk/>
            <pc:sldMk cId="2096875236" sldId="263"/>
            <ac:spMk id="15" creationId="{C9F408B3-BB0B-97D5-2F2F-AEB36F3E0500}"/>
          </ac:spMkLst>
        </pc:spChg>
        <pc:picChg chg="add del mod">
          <ac:chgData name="Fayaaz Joemmanbaks" userId="7885c8d5-67f4-49b3-843a-c92afe82a20a" providerId="ADAL" clId="{9A0E5457-3361-490D-9C61-C71DE1020FC6}" dt="2023-02-27T19:32:09.421" v="165" actId="478"/>
          <ac:picMkLst>
            <pc:docMk/>
            <pc:sldMk cId="2096875236" sldId="263"/>
            <ac:picMk id="5" creationId="{5D1BE389-5A32-93F5-9C5F-D126D9A674D2}"/>
          </ac:picMkLst>
        </pc:picChg>
        <pc:picChg chg="add mod">
          <ac:chgData name="Fayaaz Joemmanbaks" userId="7885c8d5-67f4-49b3-843a-c92afe82a20a" providerId="ADAL" clId="{9A0E5457-3361-490D-9C61-C71DE1020FC6}" dt="2023-02-27T19:32:43.796" v="173" actId="26606"/>
          <ac:picMkLst>
            <pc:docMk/>
            <pc:sldMk cId="2096875236" sldId="263"/>
            <ac:picMk id="6" creationId="{689765AE-F050-4150-2847-9ECCFCB34718}"/>
          </ac:picMkLst>
        </pc:picChg>
        <pc:picChg chg="del mod">
          <ac:chgData name="Fayaaz Joemmanbaks" userId="7885c8d5-67f4-49b3-843a-c92afe82a20a" providerId="ADAL" clId="{9A0E5457-3361-490D-9C61-C71DE1020FC6}" dt="2023-02-27T19:32:10.180" v="166" actId="478"/>
          <ac:picMkLst>
            <pc:docMk/>
            <pc:sldMk cId="2096875236" sldId="263"/>
            <ac:picMk id="7" creationId="{744CDA0C-0D2D-8ED5-4194-969A1FEE1A77}"/>
          </ac:picMkLst>
        </pc:picChg>
      </pc:sldChg>
      <pc:sldChg chg="addSp delSp modSp add mod ord setBg modClrScheme delDesignElem chgLayout">
        <pc:chgData name="Fayaaz Joemmanbaks" userId="7885c8d5-67f4-49b3-843a-c92afe82a20a" providerId="ADAL" clId="{9A0E5457-3361-490D-9C61-C71DE1020FC6}" dt="2023-02-27T19:35:14.957" v="195" actId="26606"/>
        <pc:sldMkLst>
          <pc:docMk/>
          <pc:sldMk cId="286433606" sldId="274"/>
        </pc:sldMkLst>
        <pc:spChg chg="mod">
          <ac:chgData name="Fayaaz Joemmanbaks" userId="7885c8d5-67f4-49b3-843a-c92afe82a20a" providerId="ADAL" clId="{9A0E5457-3361-490D-9C61-C71DE1020FC6}" dt="2023-02-27T19:34:04.344" v="186" actId="20577"/>
          <ac:spMkLst>
            <pc:docMk/>
            <pc:sldMk cId="286433606" sldId="274"/>
            <ac:spMk id="2" creationId="{45F240DB-43D8-C522-100F-83707CC19B56}"/>
          </ac:spMkLst>
        </pc:spChg>
        <pc:spChg chg="mod ord">
          <ac:chgData name="Fayaaz Joemmanbaks" userId="7885c8d5-67f4-49b3-843a-c92afe82a20a" providerId="ADAL" clId="{9A0E5457-3361-490D-9C61-C71DE1020FC6}" dt="2023-02-27T19:35:14.957" v="195" actId="26606"/>
          <ac:spMkLst>
            <pc:docMk/>
            <pc:sldMk cId="286433606" sldId="274"/>
            <ac:spMk id="3" creationId="{0FD61970-772D-38EA-8581-5060FB0119DA}"/>
          </ac:spMkLst>
        </pc:spChg>
        <pc:spChg chg="add del mod">
          <ac:chgData name="Fayaaz Joemmanbaks" userId="7885c8d5-67f4-49b3-843a-c92afe82a20a" providerId="ADAL" clId="{9A0E5457-3361-490D-9C61-C71DE1020FC6}" dt="2023-02-27T19:25:20.317" v="10" actId="26606"/>
          <ac:spMkLst>
            <pc:docMk/>
            <pc:sldMk cId="286433606" sldId="274"/>
            <ac:spMk id="7" creationId="{F5629CB6-A199-89C1-F568-2C349BEBC2CF}"/>
          </ac:spMkLst>
        </pc:spChg>
        <pc:spChg chg="add del mod">
          <ac:chgData name="Fayaaz Joemmanbaks" userId="7885c8d5-67f4-49b3-843a-c92afe82a20a" providerId="ADAL" clId="{9A0E5457-3361-490D-9C61-C71DE1020FC6}" dt="2023-02-27T19:25:20.317" v="10" actId="26606"/>
          <ac:spMkLst>
            <pc:docMk/>
            <pc:sldMk cId="286433606" sldId="274"/>
            <ac:spMk id="8" creationId="{E9E17287-AD6C-E671-54E5-72C5C4C847F9}"/>
          </ac:spMkLst>
        </pc:spChg>
        <pc:spChg chg="del">
          <ac:chgData name="Fayaaz Joemmanbaks" userId="7885c8d5-67f4-49b3-843a-c92afe82a20a" providerId="ADAL" clId="{9A0E5457-3361-490D-9C61-C71DE1020FC6}" dt="2023-02-27T19:24:58.226" v="6"/>
          <ac:spMkLst>
            <pc:docMk/>
            <pc:sldMk cId="286433606" sldId="274"/>
            <ac:spMk id="10" creationId="{8F23F8A3-8FD7-4779-8323-FDC26BE99889}"/>
          </ac:spMkLst>
        </pc:spChg>
        <pc:spChg chg="del">
          <ac:chgData name="Fayaaz Joemmanbaks" userId="7885c8d5-67f4-49b3-843a-c92afe82a20a" providerId="ADAL" clId="{9A0E5457-3361-490D-9C61-C71DE1020FC6}" dt="2023-02-27T19:24:58.226" v="6"/>
          <ac:spMkLst>
            <pc:docMk/>
            <pc:sldMk cId="286433606" sldId="274"/>
            <ac:spMk id="12" creationId="{F605C4CC-A25C-416F-8333-7CB7DC97D870}"/>
          </ac:spMkLst>
        </pc:spChg>
        <pc:spChg chg="add del mod">
          <ac:chgData name="Fayaaz Joemmanbaks" userId="7885c8d5-67f4-49b3-843a-c92afe82a20a" providerId="ADAL" clId="{9A0E5457-3361-490D-9C61-C71DE1020FC6}" dt="2023-02-27T19:25:20.317" v="10" actId="26606"/>
          <ac:spMkLst>
            <pc:docMk/>
            <pc:sldMk cId="286433606" sldId="274"/>
            <ac:spMk id="14" creationId="{225DFBCC-ABFD-5D44-DB3C-ACF05750ADC3}"/>
          </ac:spMkLst>
        </pc:spChg>
        <pc:spChg chg="add del mod">
          <ac:chgData name="Fayaaz Joemmanbaks" userId="7885c8d5-67f4-49b3-843a-c92afe82a20a" providerId="ADAL" clId="{9A0E5457-3361-490D-9C61-C71DE1020FC6}" dt="2023-02-27T19:25:23.260" v="12" actId="26606"/>
          <ac:spMkLst>
            <pc:docMk/>
            <pc:sldMk cId="286433606" sldId="274"/>
            <ac:spMk id="16" creationId="{C86661E6-834B-1B87-6D31-8CB8DDF16B13}"/>
          </ac:spMkLst>
        </pc:spChg>
        <pc:spChg chg="add del mod">
          <ac:chgData name="Fayaaz Joemmanbaks" userId="7885c8d5-67f4-49b3-843a-c92afe82a20a" providerId="ADAL" clId="{9A0E5457-3361-490D-9C61-C71DE1020FC6}" dt="2023-02-27T19:25:23.260" v="12" actId="26606"/>
          <ac:spMkLst>
            <pc:docMk/>
            <pc:sldMk cId="286433606" sldId="274"/>
            <ac:spMk id="17" creationId="{EE097435-4F37-C081-D16F-C8CCA1DFB5D3}"/>
          </ac:spMkLst>
        </pc:spChg>
        <pc:spChg chg="add del mod">
          <ac:chgData name="Fayaaz Joemmanbaks" userId="7885c8d5-67f4-49b3-843a-c92afe82a20a" providerId="ADAL" clId="{9A0E5457-3361-490D-9C61-C71DE1020FC6}" dt="2023-02-27T19:25:23.260" v="12" actId="26606"/>
          <ac:spMkLst>
            <pc:docMk/>
            <pc:sldMk cId="286433606" sldId="274"/>
            <ac:spMk id="18" creationId="{FA7E3C17-8F95-4657-A539-CA5593F8F35D}"/>
          </ac:spMkLst>
        </pc:spChg>
        <pc:spChg chg="add mod">
          <ac:chgData name="Fayaaz Joemmanbaks" userId="7885c8d5-67f4-49b3-843a-c92afe82a20a" providerId="ADAL" clId="{9A0E5457-3361-490D-9C61-C71DE1020FC6}" dt="2023-02-27T19:34:13.664" v="187" actId="26606"/>
          <ac:spMkLst>
            <pc:docMk/>
            <pc:sldMk cId="286433606" sldId="274"/>
            <ac:spMk id="20" creationId="{F5629CB6-A199-89C1-F568-2C349BEBC2CF}"/>
          </ac:spMkLst>
        </pc:spChg>
        <pc:spChg chg="add mod">
          <ac:chgData name="Fayaaz Joemmanbaks" userId="7885c8d5-67f4-49b3-843a-c92afe82a20a" providerId="ADAL" clId="{9A0E5457-3361-490D-9C61-C71DE1020FC6}" dt="2023-02-27T19:34:13.664" v="187" actId="26606"/>
          <ac:spMkLst>
            <pc:docMk/>
            <pc:sldMk cId="286433606" sldId="274"/>
            <ac:spMk id="21" creationId="{E9E17287-AD6C-E671-54E5-72C5C4C847F9}"/>
          </ac:spMkLst>
        </pc:spChg>
        <pc:spChg chg="add mod">
          <ac:chgData name="Fayaaz Joemmanbaks" userId="7885c8d5-67f4-49b3-843a-c92afe82a20a" providerId="ADAL" clId="{9A0E5457-3361-490D-9C61-C71DE1020FC6}" dt="2023-02-27T19:34:13.664" v="187" actId="26606"/>
          <ac:spMkLst>
            <pc:docMk/>
            <pc:sldMk cId="286433606" sldId="274"/>
            <ac:spMk id="22" creationId="{225DFBCC-ABFD-5D44-DB3C-ACF05750ADC3}"/>
          </ac:spMkLst>
        </pc:spChg>
        <pc:picChg chg="mod ord">
          <ac:chgData name="Fayaaz Joemmanbaks" userId="7885c8d5-67f4-49b3-843a-c92afe82a20a" providerId="ADAL" clId="{9A0E5457-3361-490D-9C61-C71DE1020FC6}" dt="2023-02-27T19:35:14.957" v="195" actId="26606"/>
          <ac:picMkLst>
            <pc:docMk/>
            <pc:sldMk cId="286433606" sldId="274"/>
            <ac:picMk id="5" creationId="{80C24889-B9E2-1F39-E6F5-6EC4FA923E3C}"/>
          </ac:picMkLst>
        </pc:picChg>
      </pc:sldChg>
      <pc:sldChg chg="delSp modSp add mod setBg delDesignElem">
        <pc:chgData name="Fayaaz Joemmanbaks" userId="7885c8d5-67f4-49b3-843a-c92afe82a20a" providerId="ADAL" clId="{9A0E5457-3361-490D-9C61-C71DE1020FC6}" dt="2023-02-27T19:37:18.539" v="267" actId="20577"/>
        <pc:sldMkLst>
          <pc:docMk/>
          <pc:sldMk cId="368115087" sldId="276"/>
        </pc:sldMkLst>
        <pc:spChg chg="mod">
          <ac:chgData name="Fayaaz Joemmanbaks" userId="7885c8d5-67f4-49b3-843a-c92afe82a20a" providerId="ADAL" clId="{9A0E5457-3361-490D-9C61-C71DE1020FC6}" dt="2023-02-27T19:37:18.539" v="267" actId="20577"/>
          <ac:spMkLst>
            <pc:docMk/>
            <pc:sldMk cId="368115087" sldId="276"/>
            <ac:spMk id="2" creationId="{296B9D90-FC11-CD9F-97A0-35FC69002DB1}"/>
          </ac:spMkLst>
        </pc:spChg>
        <pc:spChg chg="mod">
          <ac:chgData name="Fayaaz Joemmanbaks" userId="7885c8d5-67f4-49b3-843a-c92afe82a20a" providerId="ADAL" clId="{9A0E5457-3361-490D-9C61-C71DE1020FC6}" dt="2023-02-27T19:30:31.307" v="110" actId="207"/>
          <ac:spMkLst>
            <pc:docMk/>
            <pc:sldMk cId="368115087" sldId="276"/>
            <ac:spMk id="11" creationId="{D7CE08DF-A826-F511-8929-CD656C623BE5}"/>
          </ac:spMkLst>
        </pc:spChg>
        <pc:spChg chg="del">
          <ac:chgData name="Fayaaz Joemmanbaks" userId="7885c8d5-67f4-49b3-843a-c92afe82a20a" providerId="ADAL" clId="{9A0E5457-3361-490D-9C61-C71DE1020FC6}" dt="2023-02-27T19:30:24.086" v="109"/>
          <ac:spMkLst>
            <pc:docMk/>
            <pc:sldMk cId="368115087" sldId="276"/>
            <ac:spMk id="18" creationId="{11BAB570-FF10-4E96-8A3F-FA9804702B89}"/>
          </ac:spMkLst>
        </pc:spChg>
        <pc:spChg chg="del">
          <ac:chgData name="Fayaaz Joemmanbaks" userId="7885c8d5-67f4-49b3-843a-c92afe82a20a" providerId="ADAL" clId="{9A0E5457-3361-490D-9C61-C71DE1020FC6}" dt="2023-02-27T19:30:24.086" v="109"/>
          <ac:spMkLst>
            <pc:docMk/>
            <pc:sldMk cId="368115087" sldId="276"/>
            <ac:spMk id="19" creationId="{0FBEE5C9-5C2E-46DB-81F2-F4A3DBD16C36}"/>
          </ac:spMkLst>
        </pc:spChg>
        <pc:spChg chg="del">
          <ac:chgData name="Fayaaz Joemmanbaks" userId="7885c8d5-67f4-49b3-843a-c92afe82a20a" providerId="ADAL" clId="{9A0E5457-3361-490D-9C61-C71DE1020FC6}" dt="2023-02-27T19:30:24.086" v="109"/>
          <ac:spMkLst>
            <pc:docMk/>
            <pc:sldMk cId="368115087" sldId="276"/>
            <ac:spMk id="20" creationId="{B47765B4-4036-4622-8B6B-AB9832B66B1F}"/>
          </ac:spMkLst>
        </pc:spChg>
        <pc:spChg chg="del">
          <ac:chgData name="Fayaaz Joemmanbaks" userId="7885c8d5-67f4-49b3-843a-c92afe82a20a" providerId="ADAL" clId="{9A0E5457-3361-490D-9C61-C71DE1020FC6}" dt="2023-02-27T19:30:24.086" v="109"/>
          <ac:spMkLst>
            <pc:docMk/>
            <pc:sldMk cId="368115087" sldId="276"/>
            <ac:spMk id="21" creationId="{34D94F3A-BF39-47F6-9AAA-3C61AF7E05B1}"/>
          </ac:spMkLst>
        </pc:spChg>
        <pc:picChg chg="mod">
          <ac:chgData name="Fayaaz Joemmanbaks" userId="7885c8d5-67f4-49b3-843a-c92afe82a20a" providerId="ADAL" clId="{9A0E5457-3361-490D-9C61-C71DE1020FC6}" dt="2023-02-27T19:37:08.237" v="240" actId="1076"/>
          <ac:picMkLst>
            <pc:docMk/>
            <pc:sldMk cId="368115087" sldId="276"/>
            <ac:picMk id="5" creationId="{9FA5BEC1-7E9C-85F3-CDF1-98A38B4B3489}"/>
          </ac:picMkLst>
        </pc:picChg>
        <pc:picChg chg="mod">
          <ac:chgData name="Fayaaz Joemmanbaks" userId="7885c8d5-67f4-49b3-843a-c92afe82a20a" providerId="ADAL" clId="{9A0E5457-3361-490D-9C61-C71DE1020FC6}" dt="2023-02-27T19:37:10.376" v="241" actId="1076"/>
          <ac:picMkLst>
            <pc:docMk/>
            <pc:sldMk cId="368115087" sldId="276"/>
            <ac:picMk id="7" creationId="{4FEB6223-BB52-76F0-D0FA-97F1CCC04BCC}"/>
          </ac:picMkLst>
        </pc:picChg>
      </pc:sldChg>
      <pc:sldChg chg="delSp modSp add mod ord setBg delDesignElem">
        <pc:chgData name="Fayaaz Joemmanbaks" userId="7885c8d5-67f4-49b3-843a-c92afe82a20a" providerId="ADAL" clId="{9A0E5457-3361-490D-9C61-C71DE1020FC6}" dt="2023-02-27T19:35:27.785" v="196" actId="1076"/>
        <pc:sldMkLst>
          <pc:docMk/>
          <pc:sldMk cId="3563150146" sldId="279"/>
        </pc:sldMkLst>
        <pc:spChg chg="mod">
          <ac:chgData name="Fayaaz Joemmanbaks" userId="7885c8d5-67f4-49b3-843a-c92afe82a20a" providerId="ADAL" clId="{9A0E5457-3361-490D-9C61-C71DE1020FC6}" dt="2023-02-27T19:35:27.785" v="196" actId="1076"/>
          <ac:spMkLst>
            <pc:docMk/>
            <pc:sldMk cId="3563150146" sldId="279"/>
            <ac:spMk id="2" creationId="{748D1E5A-8A18-7188-4013-9DC60C3A34B3}"/>
          </ac:spMkLst>
        </pc:spChg>
        <pc:spChg chg="mod">
          <ac:chgData name="Fayaaz Joemmanbaks" userId="7885c8d5-67f4-49b3-843a-c92afe82a20a" providerId="ADAL" clId="{9A0E5457-3361-490D-9C61-C71DE1020FC6}" dt="2023-02-27T19:34:31.839" v="189" actId="1076"/>
          <ac:spMkLst>
            <pc:docMk/>
            <pc:sldMk cId="3563150146" sldId="279"/>
            <ac:spMk id="3" creationId="{4AB5EB52-DED4-8CB2-CC9E-B87835E00987}"/>
          </ac:spMkLst>
        </pc:spChg>
        <pc:spChg chg="del">
          <ac:chgData name="Fayaaz Joemmanbaks" userId="7885c8d5-67f4-49b3-843a-c92afe82a20a" providerId="ADAL" clId="{9A0E5457-3361-490D-9C61-C71DE1020FC6}" dt="2023-02-27T19:28:37.680" v="73"/>
          <ac:spMkLst>
            <pc:docMk/>
            <pc:sldMk cId="3563150146" sldId="279"/>
            <ac:spMk id="75" creationId="{BF0F4E97-E194-4493-885A-6C7C34A446DB}"/>
          </ac:spMkLst>
        </pc:spChg>
        <pc:spChg chg="del">
          <ac:chgData name="Fayaaz Joemmanbaks" userId="7885c8d5-67f4-49b3-843a-c92afe82a20a" providerId="ADAL" clId="{9A0E5457-3361-490D-9C61-C71DE1020FC6}" dt="2023-02-27T19:28:37.680" v="73"/>
          <ac:spMkLst>
            <pc:docMk/>
            <pc:sldMk cId="3563150146" sldId="279"/>
            <ac:spMk id="76" creationId="{9CF7FE1C-8BC5-4B0C-A2BC-93AB72C90FDD}"/>
          </ac:spMkLst>
        </pc:spChg>
        <pc:picChg chg="mod">
          <ac:chgData name="Fayaaz Joemmanbaks" userId="7885c8d5-67f4-49b3-843a-c92afe82a20a" providerId="ADAL" clId="{9A0E5457-3361-490D-9C61-C71DE1020FC6}" dt="2023-02-27T19:34:34.795" v="190" actId="1076"/>
          <ac:picMkLst>
            <pc:docMk/>
            <pc:sldMk cId="3563150146" sldId="279"/>
            <ac:picMk id="5" creationId="{522B1061-6F66-5C3E-F540-B5837620FC11}"/>
          </ac:picMkLst>
        </pc:picChg>
        <pc:picChg chg="mod">
          <ac:chgData name="Fayaaz Joemmanbaks" userId="7885c8d5-67f4-49b3-843a-c92afe82a20a" providerId="ADAL" clId="{9A0E5457-3361-490D-9C61-C71DE1020FC6}" dt="2023-02-27T19:34:40.013" v="191" actId="1076"/>
          <ac:picMkLst>
            <pc:docMk/>
            <pc:sldMk cId="3563150146" sldId="279"/>
            <ac:picMk id="6" creationId="{8F8581F7-32B2-D335-D717-C09BB0FA441E}"/>
          </ac:picMkLst>
        </pc:picChg>
      </pc:sldChg>
      <pc:sldChg chg="addSp delSp modSp add del mod setBg modClrScheme delDesignElem chgLayout">
        <pc:chgData name="Fayaaz Joemmanbaks" userId="7885c8d5-67f4-49b3-843a-c92afe82a20a" providerId="ADAL" clId="{9A0E5457-3361-490D-9C61-C71DE1020FC6}" dt="2023-02-27T19:27:22.258" v="40"/>
        <pc:sldMkLst>
          <pc:docMk/>
          <pc:sldMk cId="1061740305" sldId="287"/>
        </pc:sldMkLst>
        <pc:spChg chg="mod ord">
          <ac:chgData name="Fayaaz Joemmanbaks" userId="7885c8d5-67f4-49b3-843a-c92afe82a20a" providerId="ADAL" clId="{9A0E5457-3361-490D-9C61-C71DE1020FC6}" dt="2023-02-27T19:27:20.764" v="39" actId="700"/>
          <ac:spMkLst>
            <pc:docMk/>
            <pc:sldMk cId="1061740305" sldId="287"/>
            <ac:spMk id="2" creationId="{5E4A5964-AEB5-2140-B688-55911430E1B3}"/>
          </ac:spMkLst>
        </pc:spChg>
        <pc:spChg chg="mod ord">
          <ac:chgData name="Fayaaz Joemmanbaks" userId="7885c8d5-67f4-49b3-843a-c92afe82a20a" providerId="ADAL" clId="{9A0E5457-3361-490D-9C61-C71DE1020FC6}" dt="2023-02-27T19:27:20.764" v="39" actId="700"/>
          <ac:spMkLst>
            <pc:docMk/>
            <pc:sldMk cId="1061740305" sldId="287"/>
            <ac:spMk id="3" creationId="{407D96A3-57D9-304D-804C-4D675C7448EB}"/>
          </ac:spMkLst>
        </pc:spChg>
        <pc:spChg chg="add del">
          <ac:chgData name="Fayaaz Joemmanbaks" userId="7885c8d5-67f4-49b3-843a-c92afe82a20a" providerId="ADAL" clId="{9A0E5457-3361-490D-9C61-C71DE1020FC6}" dt="2023-02-27T19:27:22.258" v="40"/>
          <ac:spMkLst>
            <pc:docMk/>
            <pc:sldMk cId="1061740305" sldId="287"/>
            <ac:spMk id="5" creationId="{E8A8EAB8-D2FF-444D-B34B-7D32F106AD0E}"/>
          </ac:spMkLst>
        </pc:spChg>
        <pc:cxnChg chg="add del">
          <ac:chgData name="Fayaaz Joemmanbaks" userId="7885c8d5-67f4-49b3-843a-c92afe82a20a" providerId="ADAL" clId="{9A0E5457-3361-490D-9C61-C71DE1020FC6}" dt="2023-02-27T19:27:22.258" v="40"/>
          <ac:cxnSpMkLst>
            <pc:docMk/>
            <pc:sldMk cId="1061740305" sldId="287"/>
            <ac:cxnSpMk id="6" creationId="{067633D1-6EE6-4118-B9F0-B363477BEE7A}"/>
          </ac:cxnSpMkLst>
        </pc:cxnChg>
        <pc:cxnChg chg="add del">
          <ac:chgData name="Fayaaz Joemmanbaks" userId="7885c8d5-67f4-49b3-843a-c92afe82a20a" providerId="ADAL" clId="{9A0E5457-3361-490D-9C61-C71DE1020FC6}" dt="2023-02-27T19:27:22.258" v="40"/>
          <ac:cxnSpMkLst>
            <pc:docMk/>
            <pc:sldMk cId="1061740305" sldId="287"/>
            <ac:cxnSpMk id="7" creationId="{4AD7FFC6-42A9-49CB-B5E9-B3F6B038331B}"/>
          </ac:cxnSpMkLst>
        </pc:cxnChg>
      </pc:sldChg>
      <pc:sldChg chg="del">
        <pc:chgData name="Fayaaz Joemmanbaks" userId="7885c8d5-67f4-49b3-843a-c92afe82a20a" providerId="ADAL" clId="{9A0E5457-3361-490D-9C61-C71DE1020FC6}" dt="2023-02-27T19:31:08.713" v="119" actId="2696"/>
        <pc:sldMkLst>
          <pc:docMk/>
          <pc:sldMk cId="2523819618" sldId="329"/>
        </pc:sldMkLst>
      </pc:sldChg>
      <pc:sldChg chg="delSp modSp new mod">
        <pc:chgData name="Fayaaz Joemmanbaks" userId="7885c8d5-67f4-49b3-843a-c92afe82a20a" providerId="ADAL" clId="{9A0E5457-3361-490D-9C61-C71DE1020FC6}" dt="2023-02-27T19:26:26.502" v="34" actId="478"/>
        <pc:sldMkLst>
          <pc:docMk/>
          <pc:sldMk cId="1625956842" sldId="339"/>
        </pc:sldMkLst>
        <pc:spChg chg="mod">
          <ac:chgData name="Fayaaz Joemmanbaks" userId="7885c8d5-67f4-49b3-843a-c92afe82a20a" providerId="ADAL" clId="{9A0E5457-3361-490D-9C61-C71DE1020FC6}" dt="2023-02-27T19:26:24.189" v="33" actId="20577"/>
          <ac:spMkLst>
            <pc:docMk/>
            <pc:sldMk cId="1625956842" sldId="339"/>
            <ac:spMk id="2" creationId="{11800855-602F-12F2-85CB-284C127881BB}"/>
          </ac:spMkLst>
        </pc:spChg>
        <pc:spChg chg="del">
          <ac:chgData name="Fayaaz Joemmanbaks" userId="7885c8d5-67f4-49b3-843a-c92afe82a20a" providerId="ADAL" clId="{9A0E5457-3361-490D-9C61-C71DE1020FC6}" dt="2023-02-27T19:26:26.502" v="34" actId="478"/>
          <ac:spMkLst>
            <pc:docMk/>
            <pc:sldMk cId="1625956842" sldId="339"/>
            <ac:spMk id="3" creationId="{B02F557D-DF2F-98D8-AF54-AF1A51A50F30}"/>
          </ac:spMkLst>
        </pc:spChg>
      </pc:sldChg>
      <pc:sldChg chg="delSp modSp new mod ord">
        <pc:chgData name="Fayaaz Joemmanbaks" userId="7885c8d5-67f4-49b3-843a-c92afe82a20a" providerId="ADAL" clId="{9A0E5457-3361-490D-9C61-C71DE1020FC6}" dt="2023-02-27T19:36:04.126" v="230" actId="403"/>
        <pc:sldMkLst>
          <pc:docMk/>
          <pc:sldMk cId="3280668357" sldId="340"/>
        </pc:sldMkLst>
        <pc:spChg chg="mod">
          <ac:chgData name="Fayaaz Joemmanbaks" userId="7885c8d5-67f4-49b3-843a-c92afe82a20a" providerId="ADAL" clId="{9A0E5457-3361-490D-9C61-C71DE1020FC6}" dt="2023-02-27T19:27:52.723" v="62" actId="20577"/>
          <ac:spMkLst>
            <pc:docMk/>
            <pc:sldMk cId="3280668357" sldId="340"/>
            <ac:spMk id="2" creationId="{E5D26530-B2A1-0D36-53CF-8484394C0086}"/>
          </ac:spMkLst>
        </pc:spChg>
        <pc:spChg chg="del">
          <ac:chgData name="Fayaaz Joemmanbaks" userId="7885c8d5-67f4-49b3-843a-c92afe82a20a" providerId="ADAL" clId="{9A0E5457-3361-490D-9C61-C71DE1020FC6}" dt="2023-02-27T19:27:56.111" v="63" actId="478"/>
          <ac:spMkLst>
            <pc:docMk/>
            <pc:sldMk cId="3280668357" sldId="340"/>
            <ac:spMk id="3" creationId="{E89531CC-CD68-1F9B-74A8-02FAC20CE894}"/>
          </ac:spMkLst>
        </pc:spChg>
        <pc:spChg chg="mod">
          <ac:chgData name="Fayaaz Joemmanbaks" userId="7885c8d5-67f4-49b3-843a-c92afe82a20a" providerId="ADAL" clId="{9A0E5457-3361-490D-9C61-C71DE1020FC6}" dt="2023-02-27T19:36:04.126" v="230" actId="403"/>
          <ac:spMkLst>
            <pc:docMk/>
            <pc:sldMk cId="3280668357" sldId="340"/>
            <ac:spMk id="7" creationId="{E93C1D82-73E4-4D67-0D92-3AECC2F59D58}"/>
          </ac:spMkLst>
        </pc:spChg>
      </pc:sldChg>
      <pc:sldChg chg="new del">
        <pc:chgData name="Fayaaz Joemmanbaks" userId="7885c8d5-67f4-49b3-843a-c92afe82a20a" providerId="ADAL" clId="{9A0E5457-3361-490D-9C61-C71DE1020FC6}" dt="2023-02-27T19:31:11.163" v="120" actId="2696"/>
        <pc:sldMkLst>
          <pc:docMk/>
          <pc:sldMk cId="24257666" sldId="341"/>
        </pc:sldMkLst>
      </pc:sldChg>
      <pc:sldChg chg="addSp delSp modSp new mod">
        <pc:chgData name="Fayaaz Joemmanbaks" userId="7885c8d5-67f4-49b3-843a-c92afe82a20a" providerId="ADAL" clId="{9A0E5457-3361-490D-9C61-C71DE1020FC6}" dt="2023-02-27T19:36:20.544" v="233" actId="478"/>
        <pc:sldMkLst>
          <pc:docMk/>
          <pc:sldMk cId="730870913" sldId="341"/>
        </pc:sldMkLst>
        <pc:spChg chg="add del mod">
          <ac:chgData name="Fayaaz Joemmanbaks" userId="7885c8d5-67f4-49b3-843a-c92afe82a20a" providerId="ADAL" clId="{9A0E5457-3361-490D-9C61-C71DE1020FC6}" dt="2023-02-27T19:36:18.055" v="232" actId="478"/>
          <ac:spMkLst>
            <pc:docMk/>
            <pc:sldMk cId="730870913" sldId="341"/>
            <ac:spMk id="2" creationId="{E6A6CB6A-FF4C-9253-63E3-B017E13E102C}"/>
          </ac:spMkLst>
        </pc:spChg>
        <pc:spChg chg="del">
          <ac:chgData name="Fayaaz Joemmanbaks" userId="7885c8d5-67f4-49b3-843a-c92afe82a20a" providerId="ADAL" clId="{9A0E5457-3361-490D-9C61-C71DE1020FC6}" dt="2023-02-27T19:36:20.544" v="233" actId="478"/>
          <ac:spMkLst>
            <pc:docMk/>
            <pc:sldMk cId="730870913" sldId="341"/>
            <ac:spMk id="3" creationId="{5C828C06-E3D5-5EDB-3AAC-BEAA2260A4BF}"/>
          </ac:spMkLst>
        </pc:spChg>
        <pc:spChg chg="add del mod">
          <ac:chgData name="Fayaaz Joemmanbaks" userId="7885c8d5-67f4-49b3-843a-c92afe82a20a" providerId="ADAL" clId="{9A0E5457-3361-490D-9C61-C71DE1020FC6}" dt="2023-02-27T19:36:18.055" v="232" actId="478"/>
          <ac:spMkLst>
            <pc:docMk/>
            <pc:sldMk cId="730870913" sldId="341"/>
            <ac:spMk id="5" creationId="{79E4A12F-48D9-DFD4-0C36-61C82C449888}"/>
          </ac:spMkLst>
        </pc:spChg>
      </pc:sldChg>
      <pc:sldChg chg="addSp delSp modSp add del mod setBg delDesignElem">
        <pc:chgData name="Fayaaz Joemmanbaks" userId="7885c8d5-67f4-49b3-843a-c92afe82a20a" providerId="ADAL" clId="{9A0E5457-3361-490D-9C61-C71DE1020FC6}" dt="2023-02-27T19:30:10.328" v="107"/>
        <pc:sldMkLst>
          <pc:docMk/>
          <pc:sldMk cId="3333124119" sldId="341"/>
        </pc:sldMkLst>
        <pc:spChg chg="mod">
          <ac:chgData name="Fayaaz Joemmanbaks" userId="7885c8d5-67f4-49b3-843a-c92afe82a20a" providerId="ADAL" clId="{9A0E5457-3361-490D-9C61-C71DE1020FC6}" dt="2023-02-27T19:30:10.328" v="107"/>
          <ac:spMkLst>
            <pc:docMk/>
            <pc:sldMk cId="3333124119" sldId="341"/>
            <ac:spMk id="2" creationId="{52CEB98C-0D5C-64D6-2089-FB2D98147119}"/>
          </ac:spMkLst>
        </pc:spChg>
        <pc:spChg chg="add del">
          <ac:chgData name="Fayaaz Joemmanbaks" userId="7885c8d5-67f4-49b3-843a-c92afe82a20a" providerId="ADAL" clId="{9A0E5457-3361-490D-9C61-C71DE1020FC6}" dt="2023-02-27T19:30:10.328" v="107"/>
          <ac:spMkLst>
            <pc:docMk/>
            <pc:sldMk cId="3333124119" sldId="341"/>
            <ac:spMk id="12" creationId="{2172A0AC-3DCE-4672-BCAF-28FEF91F602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800" dirty="0"/>
              <a:t>Offline </a:t>
            </a:r>
            <a:r>
              <a:rPr lang="nl-NL" sz="1800" dirty="0" err="1"/>
              <a:t>verbal</a:t>
            </a:r>
            <a:r>
              <a:rPr lang="nl-NL" sz="1800" dirty="0"/>
              <a:t> </a:t>
            </a:r>
            <a:r>
              <a:rPr lang="nl-NL" sz="1800" dirty="0" err="1"/>
              <a:t>sexual</a:t>
            </a:r>
            <a:r>
              <a:rPr lang="nl-NL" sz="1800" dirty="0"/>
              <a:t> </a:t>
            </a:r>
            <a:r>
              <a:rPr lang="nl-NL" sz="1800" dirty="0" err="1"/>
              <a:t>intimidation</a:t>
            </a:r>
            <a:endParaRPr lang="nl-NL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32111289232558504"/>
          <c:y val="0.14981185209938944"/>
          <c:w val="0.62536914360255869"/>
          <c:h val="0.83497218683208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'F1-9) Grafieken'!$AZ$3</c:f>
              <c:strCache>
                <c:ptCount val="1"/>
                <c:pt idx="0">
                  <c:v>Mannen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'F1-9) Grafieken'!$AX$4:$AY$35</c:f>
              <c:multiLvlStrCache>
                <c:ptCount val="32"/>
                <c:lvl>
                  <c:pt idx="0">
                    <c:v>16 tot 18 jaar</c:v>
                  </c:pt>
                  <c:pt idx="1">
                    <c:v>18 tot 24 jaar</c:v>
                  </c:pt>
                  <c:pt idx="2">
                    <c:v>24 tot 45 jaar</c:v>
                  </c:pt>
                  <c:pt idx="3">
                    <c:v>45 tot 65 jaar</c:v>
                  </c:pt>
                  <c:pt idx="4">
                    <c:v>65 jaar of ouder</c:v>
                  </c:pt>
                  <c:pt idx="5">
                    <c:v>Heteroseksueel</c:v>
                  </c:pt>
                  <c:pt idx="6">
                    <c:v>Homoseksueel/Lesbisch</c:v>
                  </c:pt>
                  <c:pt idx="7">
                    <c:v>Biseksueel</c:v>
                  </c:pt>
                  <c:pt idx="8">
                    <c:v>Onbekende</c:v>
                  </c:pt>
                  <c:pt idx="9">
                    <c:v>Nederland</c:v>
                  </c:pt>
                  <c:pt idx="10">
                    <c:v>Westers</c:v>
                  </c:pt>
                  <c:pt idx="11">
                    <c:v>niet-Westers</c:v>
                  </c:pt>
                  <c:pt idx="12">
                    <c:v>Laag</c:v>
                  </c:pt>
                  <c:pt idx="13">
                    <c:v>Midden</c:v>
                  </c:pt>
                  <c:pt idx="14">
                    <c:v>Hoog</c:v>
                  </c:pt>
                  <c:pt idx="15">
                    <c:v>Onbekend</c:v>
                  </c:pt>
                  <c:pt idx="16">
                    <c:v>Thuiswonend kind</c:v>
                  </c:pt>
                  <c:pt idx="17">
                    <c:v>Alleenstaand</c:v>
                  </c:pt>
                  <c:pt idx="18">
                    <c:v>Partner</c:v>
                  </c:pt>
                  <c:pt idx="19">
                    <c:v>Overig</c:v>
                  </c:pt>
                  <c:pt idx="20">
                    <c:v>Zeer stedelijk</c:v>
                  </c:pt>
                  <c:pt idx="21">
                    <c:v>Stedelijk</c:v>
                  </c:pt>
                  <c:pt idx="22">
                    <c:v>Matig stedelijk</c:v>
                  </c:pt>
                  <c:pt idx="23">
                    <c:v>Weinig stedelijk</c:v>
                  </c:pt>
                  <c:pt idx="24">
                    <c:v>Niet stedelijk</c:v>
                  </c:pt>
                  <c:pt idx="25">
                    <c:v>Eerste (laagste) kwintiel</c:v>
                  </c:pt>
                  <c:pt idx="26">
                    <c:v>Tweede kwintiel</c:v>
                  </c:pt>
                  <c:pt idx="27">
                    <c:v>Derde kwintiel</c:v>
                  </c:pt>
                  <c:pt idx="28">
                    <c:v>Vierde kwintiel</c:v>
                  </c:pt>
                  <c:pt idx="29">
                    <c:v>Vijfde (hoogste) kwintiel</c:v>
                  </c:pt>
                  <c:pt idx="30">
                    <c:v>Onbekend</c:v>
                  </c:pt>
                  <c:pt idx="31">
                    <c:v>Structureel</c:v>
                  </c:pt>
                </c:lvl>
                <c:lvl>
                  <c:pt idx="0">
                    <c:v>Leeftijd</c:v>
                  </c:pt>
                  <c:pt idx="5">
                    <c:v>Seksuele voorkeur</c:v>
                  </c:pt>
                  <c:pt idx="9">
                    <c:v>Herkomst</c:v>
                  </c:pt>
                  <c:pt idx="12">
                    <c:v>Opleiding</c:v>
                  </c:pt>
                  <c:pt idx="16">
                    <c:v>Positie in huishouden</c:v>
                  </c:pt>
                  <c:pt idx="20">
                    <c:v>Stedelijkheid</c:v>
                  </c:pt>
                  <c:pt idx="25">
                    <c:v>Welvaart</c:v>
                  </c:pt>
                  <c:pt idx="31">
                    <c:v>-</c:v>
                  </c:pt>
                </c:lvl>
              </c:multiLvlStrCache>
            </c:multiLvlStrRef>
          </c:cat>
          <c:val>
            <c:numRef>
              <c:f>'F1-9) Grafieken'!$AZ$4:$AZ$35</c:f>
              <c:numCache>
                <c:formatCode>0.00%</c:formatCode>
                <c:ptCount val="32"/>
                <c:pt idx="0">
                  <c:v>4.7E-2</c:v>
                </c:pt>
                <c:pt idx="1">
                  <c:v>5.5E-2</c:v>
                </c:pt>
                <c:pt idx="2">
                  <c:v>3.3000000000000002E-2</c:v>
                </c:pt>
                <c:pt idx="3">
                  <c:v>1.7999999999999999E-2</c:v>
                </c:pt>
                <c:pt idx="4">
                  <c:v>0.01</c:v>
                </c:pt>
                <c:pt idx="5">
                  <c:v>2.1000000000000001E-2</c:v>
                </c:pt>
                <c:pt idx="6">
                  <c:v>0.104</c:v>
                </c:pt>
                <c:pt idx="7">
                  <c:v>0.125</c:v>
                </c:pt>
                <c:pt idx="8">
                  <c:v>0</c:v>
                </c:pt>
                <c:pt idx="9">
                  <c:v>2.5000000000000001E-2</c:v>
                </c:pt>
                <c:pt idx="10">
                  <c:v>2.5999999999999999E-2</c:v>
                </c:pt>
                <c:pt idx="11">
                  <c:v>2.5999999999999999E-2</c:v>
                </c:pt>
                <c:pt idx="12">
                  <c:v>0</c:v>
                </c:pt>
                <c:pt idx="13">
                  <c:v>2.1000000000000001E-2</c:v>
                </c:pt>
                <c:pt idx="14">
                  <c:v>3.4000000000000002E-2</c:v>
                </c:pt>
                <c:pt idx="15">
                  <c:v>1.2999999999999999E-2</c:v>
                </c:pt>
                <c:pt idx="16">
                  <c:v>0.05</c:v>
                </c:pt>
                <c:pt idx="17">
                  <c:v>4.3999999999999997E-2</c:v>
                </c:pt>
                <c:pt idx="18">
                  <c:v>1.6E-2</c:v>
                </c:pt>
                <c:pt idx="19">
                  <c:v>0.01</c:v>
                </c:pt>
                <c:pt idx="20">
                  <c:v>3.2000000000000001E-2</c:v>
                </c:pt>
                <c:pt idx="21">
                  <c:v>2.8000000000000001E-2</c:v>
                </c:pt>
                <c:pt idx="22">
                  <c:v>2.1999999999999999E-2</c:v>
                </c:pt>
                <c:pt idx="23">
                  <c:v>1.7999999999999999E-2</c:v>
                </c:pt>
                <c:pt idx="24">
                  <c:v>1.7999999999999999E-2</c:v>
                </c:pt>
                <c:pt idx="25">
                  <c:v>3.4000000000000002E-2</c:v>
                </c:pt>
                <c:pt idx="26">
                  <c:v>2.4E-2</c:v>
                </c:pt>
                <c:pt idx="27">
                  <c:v>2.8000000000000001E-2</c:v>
                </c:pt>
                <c:pt idx="28">
                  <c:v>2.4E-2</c:v>
                </c:pt>
                <c:pt idx="29">
                  <c:v>2.1000000000000001E-2</c:v>
                </c:pt>
                <c:pt idx="30">
                  <c:v>0</c:v>
                </c:pt>
                <c:pt idx="31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A7-4B22-8395-7AE0115DF797}"/>
            </c:ext>
          </c:extLst>
        </c:ser>
        <c:ser>
          <c:idx val="1"/>
          <c:order val="1"/>
          <c:tx>
            <c:strRef>
              <c:f>'F1-9) Grafieken'!$BA$3</c:f>
              <c:strCache>
                <c:ptCount val="1"/>
                <c:pt idx="0">
                  <c:v>Vrouwen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'F1-9) Grafieken'!$AX$4:$AY$35</c:f>
              <c:multiLvlStrCache>
                <c:ptCount val="32"/>
                <c:lvl>
                  <c:pt idx="0">
                    <c:v>16 tot 18 jaar</c:v>
                  </c:pt>
                  <c:pt idx="1">
                    <c:v>18 tot 24 jaar</c:v>
                  </c:pt>
                  <c:pt idx="2">
                    <c:v>24 tot 45 jaar</c:v>
                  </c:pt>
                  <c:pt idx="3">
                    <c:v>45 tot 65 jaar</c:v>
                  </c:pt>
                  <c:pt idx="4">
                    <c:v>65 jaar of ouder</c:v>
                  </c:pt>
                  <c:pt idx="5">
                    <c:v>Heteroseksueel</c:v>
                  </c:pt>
                  <c:pt idx="6">
                    <c:v>Homoseksueel/Lesbisch</c:v>
                  </c:pt>
                  <c:pt idx="7">
                    <c:v>Biseksueel</c:v>
                  </c:pt>
                  <c:pt idx="8">
                    <c:v>Onbekende</c:v>
                  </c:pt>
                  <c:pt idx="9">
                    <c:v>Nederland</c:v>
                  </c:pt>
                  <c:pt idx="10">
                    <c:v>Westers</c:v>
                  </c:pt>
                  <c:pt idx="11">
                    <c:v>niet-Westers</c:v>
                  </c:pt>
                  <c:pt idx="12">
                    <c:v>Laag</c:v>
                  </c:pt>
                  <c:pt idx="13">
                    <c:v>Midden</c:v>
                  </c:pt>
                  <c:pt idx="14">
                    <c:v>Hoog</c:v>
                  </c:pt>
                  <c:pt idx="15">
                    <c:v>Onbekend</c:v>
                  </c:pt>
                  <c:pt idx="16">
                    <c:v>Thuiswonend kind</c:v>
                  </c:pt>
                  <c:pt idx="17">
                    <c:v>Alleenstaand</c:v>
                  </c:pt>
                  <c:pt idx="18">
                    <c:v>Partner</c:v>
                  </c:pt>
                  <c:pt idx="19">
                    <c:v>Overig</c:v>
                  </c:pt>
                  <c:pt idx="20">
                    <c:v>Zeer stedelijk</c:v>
                  </c:pt>
                  <c:pt idx="21">
                    <c:v>Stedelijk</c:v>
                  </c:pt>
                  <c:pt idx="22">
                    <c:v>Matig stedelijk</c:v>
                  </c:pt>
                  <c:pt idx="23">
                    <c:v>Weinig stedelijk</c:v>
                  </c:pt>
                  <c:pt idx="24">
                    <c:v>Niet stedelijk</c:v>
                  </c:pt>
                  <c:pt idx="25">
                    <c:v>Eerste (laagste) kwintiel</c:v>
                  </c:pt>
                  <c:pt idx="26">
                    <c:v>Tweede kwintiel</c:v>
                  </c:pt>
                  <c:pt idx="27">
                    <c:v>Derde kwintiel</c:v>
                  </c:pt>
                  <c:pt idx="28">
                    <c:v>Vierde kwintiel</c:v>
                  </c:pt>
                  <c:pt idx="29">
                    <c:v>Vijfde (hoogste) kwintiel</c:v>
                  </c:pt>
                  <c:pt idx="30">
                    <c:v>Onbekend</c:v>
                  </c:pt>
                  <c:pt idx="31">
                    <c:v>Structureel</c:v>
                  </c:pt>
                </c:lvl>
                <c:lvl>
                  <c:pt idx="0">
                    <c:v>Leeftijd</c:v>
                  </c:pt>
                  <c:pt idx="5">
                    <c:v>Seksuele voorkeur</c:v>
                  </c:pt>
                  <c:pt idx="9">
                    <c:v>Herkomst</c:v>
                  </c:pt>
                  <c:pt idx="12">
                    <c:v>Opleiding</c:v>
                  </c:pt>
                  <c:pt idx="16">
                    <c:v>Positie in huishouden</c:v>
                  </c:pt>
                  <c:pt idx="20">
                    <c:v>Stedelijkheid</c:v>
                  </c:pt>
                  <c:pt idx="25">
                    <c:v>Welvaart</c:v>
                  </c:pt>
                  <c:pt idx="31">
                    <c:v>-</c:v>
                  </c:pt>
                </c:lvl>
              </c:multiLvlStrCache>
            </c:multiLvlStrRef>
          </c:cat>
          <c:val>
            <c:numRef>
              <c:f>'F1-9) Grafieken'!$BA$4:$BA$35</c:f>
              <c:numCache>
                <c:formatCode>0.00%</c:formatCode>
                <c:ptCount val="32"/>
                <c:pt idx="0">
                  <c:v>0.151</c:v>
                </c:pt>
                <c:pt idx="1">
                  <c:v>0.23</c:v>
                </c:pt>
                <c:pt idx="2">
                  <c:v>3.9E-2</c:v>
                </c:pt>
                <c:pt idx="3">
                  <c:v>3.9E-2</c:v>
                </c:pt>
                <c:pt idx="4">
                  <c:v>1.2E-2</c:v>
                </c:pt>
                <c:pt idx="5">
                  <c:v>6.2E-2</c:v>
                </c:pt>
                <c:pt idx="6">
                  <c:v>0.151</c:v>
                </c:pt>
                <c:pt idx="7">
                  <c:v>0.26300000000000001</c:v>
                </c:pt>
                <c:pt idx="8">
                  <c:v>2.8000000000000001E-2</c:v>
                </c:pt>
                <c:pt idx="9">
                  <c:v>7.6999999999999999E-2</c:v>
                </c:pt>
                <c:pt idx="10">
                  <c:v>8.5000000000000006E-2</c:v>
                </c:pt>
                <c:pt idx="11">
                  <c:v>4.3999999999999997E-2</c:v>
                </c:pt>
                <c:pt idx="12">
                  <c:v>3.4000000000000002E-2</c:v>
                </c:pt>
                <c:pt idx="13">
                  <c:v>7.0000000000000007E-2</c:v>
                </c:pt>
                <c:pt idx="14">
                  <c:v>0.104</c:v>
                </c:pt>
                <c:pt idx="15">
                  <c:v>0.03</c:v>
                </c:pt>
                <c:pt idx="16">
                  <c:v>0.16500000000000001</c:v>
                </c:pt>
                <c:pt idx="17">
                  <c:v>9.6000000000000002E-2</c:v>
                </c:pt>
                <c:pt idx="18">
                  <c:v>4.5999999999999999E-2</c:v>
                </c:pt>
                <c:pt idx="19">
                  <c:v>4.4999999999999998E-2</c:v>
                </c:pt>
                <c:pt idx="20">
                  <c:v>0.1</c:v>
                </c:pt>
                <c:pt idx="21">
                  <c:v>7.2999999999999995E-2</c:v>
                </c:pt>
                <c:pt idx="22">
                  <c:v>6.9000000000000006E-2</c:v>
                </c:pt>
                <c:pt idx="23">
                  <c:v>5.3999999999999999E-2</c:v>
                </c:pt>
                <c:pt idx="24">
                  <c:v>5.6000000000000001E-2</c:v>
                </c:pt>
                <c:pt idx="25">
                  <c:v>0.1</c:v>
                </c:pt>
                <c:pt idx="26">
                  <c:v>7.8E-2</c:v>
                </c:pt>
                <c:pt idx="27">
                  <c:v>6.3E-2</c:v>
                </c:pt>
                <c:pt idx="28">
                  <c:v>7.2999999999999995E-2</c:v>
                </c:pt>
                <c:pt idx="29">
                  <c:v>6.2E-2</c:v>
                </c:pt>
                <c:pt idx="30">
                  <c:v>8.5999999999999993E-2</c:v>
                </c:pt>
                <c:pt idx="31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A7-4B22-8395-7AE0115DF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96625760"/>
        <c:axId val="596622480"/>
      </c:barChart>
      <c:catAx>
        <c:axId val="5966257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96622480"/>
        <c:crosses val="autoZero"/>
        <c:auto val="1"/>
        <c:lblAlgn val="ctr"/>
        <c:lblOffset val="100"/>
        <c:noMultiLvlLbl val="0"/>
      </c:catAx>
      <c:valAx>
        <c:axId val="596622480"/>
        <c:scaling>
          <c:orientation val="minMax"/>
          <c:max val="0.26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9662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5.439149808094991E-2"/>
          <c:w val="0.23445201830557372"/>
          <c:h val="3.355830521184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6A01DAEC-F879-2844-B053-4AA5AAC77C19}" type="datetimeFigureOut">
              <a:rPr lang="nl-NL" smtClean="0"/>
              <a:pPr/>
              <a:t>27-2-2023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E62BB22D-DB0E-0642-BC12-F398B320545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584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9A0DF85B-9917-7146-985D-8B0B66D72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6794" y="0"/>
            <a:ext cx="10948470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 descr="Afbeelding met tekst, teken&#10;&#10;Automatisch gegenereerde beschrijving">
            <a:extLst>
              <a:ext uri="{FF2B5EF4-FFF2-40B4-BE49-F238E27FC236}">
                <a16:creationId xmlns:a16="http://schemas.microsoft.com/office/drawing/2014/main" id="{FE0D9CDA-8493-9D4B-9587-8357332A6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4" y="563725"/>
            <a:ext cx="4000500" cy="1349338"/>
          </a:xfrm>
          <a:prstGeom prst="rect">
            <a:avLst/>
          </a:prstGeom>
        </p:spPr>
      </p:pic>
      <p:pic>
        <p:nvPicPr>
          <p:cNvPr id="5" name="Afbeelding 4" descr="Afbeelding met tekst, teken&#10;&#10;Automatisch gegenereerde beschrijving">
            <a:extLst>
              <a:ext uri="{FF2B5EF4-FFF2-40B4-BE49-F238E27FC236}">
                <a16:creationId xmlns:a16="http://schemas.microsoft.com/office/drawing/2014/main" id="{7442E4DB-4AD8-F14A-B4FD-4EC6453EA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4" y="563725"/>
            <a:ext cx="4000500" cy="1349338"/>
          </a:xfrm>
          <a:prstGeom prst="rect">
            <a:avLst/>
          </a:prstGeom>
        </p:spPr>
      </p:pic>
      <p:pic>
        <p:nvPicPr>
          <p:cNvPr id="6" name="Afbeelding 5" descr="Afbeelding met tekst, teken&#10;&#10;Automatisch gegenereerde beschrijving">
            <a:extLst>
              <a:ext uri="{FF2B5EF4-FFF2-40B4-BE49-F238E27FC236}">
                <a16:creationId xmlns:a16="http://schemas.microsoft.com/office/drawing/2014/main" id="{F2F01615-7CA2-DE45-B1A7-4AFB609AC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4" y="563725"/>
            <a:ext cx="4000500" cy="134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6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2499" y="639000"/>
            <a:ext cx="7554141" cy="83245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nl-NL" dirty="0"/>
              <a:t>De titel van de slide</a:t>
            </a:r>
            <a:br>
              <a:rPr lang="nl-NL" dirty="0"/>
            </a:br>
            <a:r>
              <a:rPr lang="nl-NL" dirty="0"/>
              <a:t>over twee regels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499" y="1825625"/>
            <a:ext cx="7554142" cy="41127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3511" y="6356350"/>
            <a:ext cx="116358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6028448-FF18-5647-9074-4B37AFC45436}" type="datetime4">
              <a:rPr lang="nl-NL" smtClean="0"/>
              <a:pPr/>
              <a:t>27 februari 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9450" y="6356350"/>
            <a:ext cx="754363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De titel van de presentatie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899" y="6356348"/>
            <a:ext cx="633248" cy="36512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fld id="{65C52DD0-7CD6-E844-9524-97C054975D85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88D6AC9-44A1-B440-8D6F-15031C860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EE5EE84-1605-BA4D-9999-4EABEBCD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B65AD6-E2F3-8E4B-B043-A735AB3F9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85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2499" y="639001"/>
            <a:ext cx="7554141" cy="83245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nl-NL" dirty="0"/>
              <a:t>De titel van de slide</a:t>
            </a:r>
            <a:br>
              <a:rPr lang="nl-NL" dirty="0"/>
            </a:br>
            <a:r>
              <a:rPr lang="nl-NL" dirty="0"/>
              <a:t>over twee regels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500" y="1825625"/>
            <a:ext cx="4292080" cy="41127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3511" y="6356350"/>
            <a:ext cx="116358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6028448-FF18-5647-9074-4B37AFC45436}" type="datetime4">
              <a:rPr lang="nl-NL" smtClean="0"/>
              <a:pPr/>
              <a:t>27 februari 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9450" y="6356350"/>
            <a:ext cx="754363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De titel van de presentatie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899" y="6356348"/>
            <a:ext cx="633248" cy="36512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fld id="{65C52DD0-7CD6-E844-9524-97C054975D85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88D6AC9-44A1-B440-8D6F-15031C860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8355EA-38A2-F844-8DC9-22E83D19511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6031" y="1825625"/>
            <a:ext cx="4292080" cy="41127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910D391-8B5C-AF44-80DE-4AF939DD2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66B89C-367C-2945-B4EA-CE08B4E08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64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twee ko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2499" y="639001"/>
            <a:ext cx="7554141" cy="83245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nl-NL" dirty="0"/>
              <a:t>De titel van de slide</a:t>
            </a:r>
            <a:br>
              <a:rPr lang="nl-NL" dirty="0"/>
            </a:br>
            <a:r>
              <a:rPr lang="nl-NL" dirty="0"/>
              <a:t>over twee regels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500" y="2621280"/>
            <a:ext cx="4292080" cy="33170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3511" y="6356350"/>
            <a:ext cx="116358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6028448-FF18-5647-9074-4B37AFC45436}" type="datetime4">
              <a:rPr lang="nl-NL" smtClean="0"/>
              <a:pPr/>
              <a:t>27 februari 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9450" y="6356350"/>
            <a:ext cx="754363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De titel van de presentatie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899" y="6356348"/>
            <a:ext cx="633248" cy="36512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fld id="{65C52DD0-7CD6-E844-9524-97C054975D85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88D6AC9-44A1-B440-8D6F-15031C860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910D391-8B5C-AF44-80DE-4AF939DD2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524A9EC-67D6-E248-9C29-9EED709786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09664" y="2621280"/>
            <a:ext cx="4292080" cy="33170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0CE5AE-A179-9C47-B39C-B8CDF91705B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09664" y="1808480"/>
            <a:ext cx="4292080" cy="7297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 i="0">
                <a:latin typeface="Poppins SemiBold" pitchFamily="2" charset="77"/>
                <a:cs typeface="Poppins SemiBold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62680E-83CD-304F-B6FD-05B29C257DE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402660" y="1808480"/>
            <a:ext cx="4292080" cy="7297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1" i="0">
                <a:latin typeface="Poppins SemiBold" pitchFamily="2" charset="77"/>
                <a:cs typeface="Poppins SemiBold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798E013-2747-B742-8CA7-EF4BF47D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991" y="558389"/>
            <a:ext cx="924252" cy="13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17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1">
    <p:bg>
      <p:bgPr>
        <a:solidFill>
          <a:srgbClr val="66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9ED836C-206D-3B4E-AEFA-390381FEF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74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2">
    <p:bg>
      <p:bgPr>
        <a:solidFill>
          <a:srgbClr val="F86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9ED836C-206D-3B4E-AEFA-390381FEF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8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3">
    <p:bg>
      <p:bgPr>
        <a:solidFill>
          <a:srgbClr val="FD4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B29767A-2E75-E747-AD36-A530DD75B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7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B29767A-2E75-E747-AD36-A530DD75B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6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5"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7">
    <p:bg>
      <p:bgPr>
        <a:solidFill>
          <a:srgbClr val="001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binnen, neerleggen&#10;&#10;Automatisch gegenereerde beschrijving">
            <a:extLst>
              <a:ext uri="{FF2B5EF4-FFF2-40B4-BE49-F238E27FC236}">
                <a16:creationId xmlns:a16="http://schemas.microsoft.com/office/drawing/2014/main" id="{236F7599-60A7-3849-9818-8ED1CCF40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97153" y="-39931"/>
            <a:ext cx="10484067" cy="698937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71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8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5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9">
    <p:bg>
      <p:bgPr>
        <a:solidFill>
          <a:srgbClr val="6039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9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dia 10"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1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32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83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07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43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5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3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6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94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7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9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bed, binnen, baby&#10;&#10;Automatisch gegenereerde beschrijving">
            <a:extLst>
              <a:ext uri="{FF2B5EF4-FFF2-40B4-BE49-F238E27FC236}">
                <a16:creationId xmlns:a16="http://schemas.microsoft.com/office/drawing/2014/main" id="{60918890-5A41-444E-9C86-75E3E2700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1918" y="-41405"/>
            <a:ext cx="10034906" cy="694081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08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8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4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9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46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0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</a:t>
            </a:r>
            <a:r>
              <a:rPr lang="nl-NL" dirty="0" err="1"/>
              <a:t>stisdfghjkjl</a:t>
            </a:r>
            <a:r>
              <a:rPr lang="nl-NL" dirty="0"/>
              <a:t>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22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1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03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35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3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8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60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31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72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7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5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1F5AADAE-BDAA-1348-8B45-D31831B1F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7664" y="-1"/>
            <a:ext cx="10146081" cy="685799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5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8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4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19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8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20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25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2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70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2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89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Foto 2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583" y="2154621"/>
            <a:ext cx="8899192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CC2480-2EAB-2C47-915C-395AD0159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693" y="560788"/>
            <a:ext cx="923970" cy="1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45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hand, sluiten&#10;&#10;Automatisch gegenereerde beschrijving">
            <a:extLst>
              <a:ext uri="{FF2B5EF4-FFF2-40B4-BE49-F238E27FC236}">
                <a16:creationId xmlns:a16="http://schemas.microsoft.com/office/drawing/2014/main" id="{1FC902D7-77C8-2649-92B3-001768260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5948" y="-1"/>
            <a:ext cx="10427918" cy="695194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4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7FCA1A28-9999-F443-A4BB-EED3EF69E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7974" y="-133308"/>
            <a:ext cx="10525599" cy="701706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rgbClr val="001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7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FBC1A43B-9345-0F49-BF2A-F69EC3842A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3877" y="-82955"/>
            <a:ext cx="10450070" cy="696671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2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zitten, binnen, baby&#10;&#10;Automatisch gegenereerde beschrijving">
            <a:extLst>
              <a:ext uri="{FF2B5EF4-FFF2-40B4-BE49-F238E27FC236}">
                <a16:creationId xmlns:a16="http://schemas.microsoft.com/office/drawing/2014/main" id="{8878E7B2-AE1F-F04B-882B-EA8132D51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8247" y="0"/>
            <a:ext cx="4638805" cy="695820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rgbClr val="603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5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tafel&#10;&#10;Automatisch gegenereerde beschrijving">
            <a:extLst>
              <a:ext uri="{FF2B5EF4-FFF2-40B4-BE49-F238E27FC236}">
                <a16:creationId xmlns:a16="http://schemas.microsoft.com/office/drawing/2014/main" id="{C000F425-EB60-774C-B1CE-C8AC41A08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779" y="0"/>
            <a:ext cx="10327725" cy="688515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3291BE-705A-264D-ACE4-0C4C7B08743D}"/>
              </a:ext>
            </a:extLst>
          </p:cNvPr>
          <p:cNvSpPr/>
          <p:nvPr userDrawn="1"/>
        </p:nvSpPr>
        <p:spPr>
          <a:xfrm>
            <a:off x="0" y="0"/>
            <a:ext cx="7718612" cy="6858000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1583" y="2154621"/>
            <a:ext cx="5068088" cy="3623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De niet zo heel lange titel van deze mooie presentatie door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2093" y="5778175"/>
            <a:ext cx="8899192" cy="50559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Laura Couvreur en Florine </a:t>
            </a:r>
            <a:r>
              <a:rPr lang="nl-NL" dirty="0" err="1"/>
              <a:t>Lengkeek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5490EA-5B12-5946-9A2A-4E35B1B21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75" y="567885"/>
            <a:ext cx="4000499" cy="13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3009" y="1808162"/>
            <a:ext cx="7554146" cy="4141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32" y="6356350"/>
            <a:ext cx="7698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65C52DD0-7CD6-E844-9524-97C054975D85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FC8FE22-C319-F04E-9E1F-13C12C502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27562" y="6356350"/>
            <a:ext cx="1159529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latin typeface="Poppins" pitchFamily="2" charset="77"/>
                <a:cs typeface="Poppins" pitchFamily="2" charset="77"/>
              </a:defRPr>
            </a:lvl1pPr>
          </a:lstStyle>
          <a:p>
            <a:fld id="{ACA01B4C-A509-654B-B8E6-4E153A38D93A}" type="datetime4">
              <a:rPr lang="nl-NL" smtClean="0"/>
              <a:pPr/>
              <a:t>27 februari 2023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970A61-85E3-A34E-B2BC-528B5BC1A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3009" y="6356350"/>
            <a:ext cx="7543637" cy="365125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nl-NL"/>
              <a:t>De titel van de presentatie</a:t>
            </a:r>
            <a:endParaRPr lang="nl-NL" dirty="0"/>
          </a:p>
        </p:txBody>
      </p:sp>
      <p:sp>
        <p:nvSpPr>
          <p:cNvPr id="12" name="Tijdelijke aanduiding voor titel 11">
            <a:extLst>
              <a:ext uri="{FF2B5EF4-FFF2-40B4-BE49-F238E27FC236}">
                <a16:creationId xmlns:a16="http://schemas.microsoft.com/office/drawing/2014/main" id="{A7114B55-6309-3949-B8E3-8B9B4DF8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499" y="630619"/>
            <a:ext cx="7554146" cy="9293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Een hele lange titel over twee regels of over drie, nog even doortypen…</a:t>
            </a:r>
          </a:p>
        </p:txBody>
      </p:sp>
    </p:spTree>
    <p:extLst>
      <p:ext uri="{BB962C8B-B14F-4D97-AF65-F5344CB8AC3E}">
        <p14:creationId xmlns:p14="http://schemas.microsoft.com/office/powerpoint/2010/main" val="41253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5" r:id="rId2"/>
    <p:sldLayoutId id="2147483727" r:id="rId3"/>
    <p:sldLayoutId id="2147483724" r:id="rId4"/>
    <p:sldLayoutId id="2147483717" r:id="rId5"/>
    <p:sldLayoutId id="2147483726" r:id="rId6"/>
    <p:sldLayoutId id="2147483722" r:id="rId7"/>
    <p:sldLayoutId id="2147483715" r:id="rId8"/>
    <p:sldLayoutId id="2147483728" r:id="rId9"/>
    <p:sldLayoutId id="2147483701" r:id="rId10"/>
    <p:sldLayoutId id="2147483703" r:id="rId11"/>
    <p:sldLayoutId id="2147483708" r:id="rId12"/>
    <p:sldLayoutId id="2147483709" r:id="rId13"/>
    <p:sldLayoutId id="2147483760" r:id="rId14"/>
    <p:sldLayoutId id="2147483729" r:id="rId15"/>
    <p:sldLayoutId id="2147483730" r:id="rId16"/>
    <p:sldLayoutId id="2147483761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54" r:id="rId23"/>
    <p:sldLayoutId id="2147483737" r:id="rId24"/>
    <p:sldLayoutId id="2147483741" r:id="rId25"/>
    <p:sldLayoutId id="2147483742" r:id="rId26"/>
    <p:sldLayoutId id="2147483738" r:id="rId27"/>
    <p:sldLayoutId id="2147483743" r:id="rId28"/>
    <p:sldLayoutId id="2147483744" r:id="rId29"/>
    <p:sldLayoutId id="2147483746" r:id="rId30"/>
    <p:sldLayoutId id="2147483745" r:id="rId31"/>
    <p:sldLayoutId id="2147483740" r:id="rId32"/>
    <p:sldLayoutId id="2147483747" r:id="rId33"/>
    <p:sldLayoutId id="2147483755" r:id="rId34"/>
    <p:sldLayoutId id="2147483756" r:id="rId35"/>
    <p:sldLayoutId id="2147483757" r:id="rId36"/>
    <p:sldLayoutId id="2147483748" r:id="rId37"/>
    <p:sldLayoutId id="2147483749" r:id="rId38"/>
    <p:sldLayoutId id="2147483739" r:id="rId39"/>
    <p:sldLayoutId id="2147483750" r:id="rId40"/>
    <p:sldLayoutId id="2147483752" r:id="rId41"/>
    <p:sldLayoutId id="2147483758" r:id="rId42"/>
    <p:sldLayoutId id="2147483759" r:id="rId43"/>
    <p:sldLayoutId id="2147483751" r:id="rId44"/>
    <p:sldLayoutId id="2147483753" r:id="rId45"/>
    <p:sldLayoutId id="2147483762" r:id="rId4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Tx/>
        <a:buNone/>
        <a:defRPr lang="nl-NL" sz="1800" b="0" i="0" kern="1200" dirty="0" smtClean="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742950" indent="-28575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2" orient="horz" pos="459" userDrawn="1">
          <p15:clr>
            <a:srgbClr val="F26B43"/>
          </p15:clr>
        </p15:guide>
        <p15:guide id="23" pos="7106" userDrawn="1">
          <p15:clr>
            <a:srgbClr val="F26B43"/>
          </p15:clr>
        </p15:guide>
        <p15:guide id="24" orient="horz" pos="890" userDrawn="1">
          <p15:clr>
            <a:srgbClr val="F26B43"/>
          </p15:clr>
        </p15:guide>
        <p15:guide id="25" pos="302" userDrawn="1">
          <p15:clr>
            <a:srgbClr val="F26B43"/>
          </p15:clr>
        </p15:guide>
        <p15:guide id="26" pos="1504" userDrawn="1">
          <p15:clr>
            <a:srgbClr val="F26B43"/>
          </p15:clr>
        </p15:guide>
        <p15:guide id="27" pos="6267" userDrawn="1">
          <p15:clr>
            <a:srgbClr val="F26B43"/>
          </p15:clr>
        </p15:guide>
        <p15:guide id="28" orient="horz" pos="1139" userDrawn="1">
          <p15:clr>
            <a:srgbClr val="F26B43"/>
          </p15:clr>
        </p15:guide>
        <p15:guide id="29" orient="horz" pos="3748" userDrawn="1">
          <p15:clr>
            <a:srgbClr val="F26B43"/>
          </p15:clr>
        </p15:guide>
        <p15:guide id="30" orient="horz" pos="4088" userDrawn="1">
          <p15:clr>
            <a:srgbClr val="F26B43"/>
          </p15:clr>
        </p15:guide>
        <p15:guide id="31" pos="1572" userDrawn="1">
          <p15:clr>
            <a:srgbClr val="F26B43"/>
          </p15:clr>
        </p15:guide>
        <p15:guide id="32" pos="4203" userDrawn="1">
          <p15:clr>
            <a:srgbClr val="F26B43"/>
          </p15:clr>
        </p15:guide>
        <p15:guide id="33" pos="44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C0F3-86D0-8D83-99A1-BA7DEEB37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Building safe(r) spaces within Queer and Trans, Black Indigenous, People of Color and Roma communities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8067F-FB8B-5572-88D0-EA7CBCA82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1583" y="6283765"/>
            <a:ext cx="8899192" cy="505590"/>
          </a:xfrm>
        </p:spPr>
        <p:txBody>
          <a:bodyPr>
            <a:normAutofit fontScale="70000" lnSpcReduction="20000"/>
          </a:bodyPr>
          <a:lstStyle/>
          <a:p>
            <a:r>
              <a:rPr lang="nl-NL" dirty="0">
                <a:solidFill>
                  <a:schemeClr val="bg1"/>
                </a:solidFill>
              </a:rPr>
              <a:t>Fayaaz Joemmanbaks (</a:t>
            </a:r>
            <a:r>
              <a:rPr lang="nl-NL" dirty="0" err="1">
                <a:solidFill>
                  <a:schemeClr val="bg1"/>
                </a:solidFill>
              </a:rPr>
              <a:t>they</a:t>
            </a:r>
            <a:r>
              <a:rPr lang="nl-NL" dirty="0">
                <a:solidFill>
                  <a:schemeClr val="bg1"/>
                </a:solidFill>
              </a:rPr>
              <a:t>/</a:t>
            </a:r>
            <a:r>
              <a:rPr lang="nl-NL" dirty="0" err="1">
                <a:solidFill>
                  <a:schemeClr val="bg1"/>
                </a:solidFill>
              </a:rPr>
              <a:t>them</a:t>
            </a:r>
            <a:r>
              <a:rPr lang="nl-NL" dirty="0">
                <a:solidFill>
                  <a:schemeClr val="bg1"/>
                </a:solidFill>
              </a:rPr>
              <a:t>) &amp;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Olave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Nduwanje</a:t>
            </a:r>
            <a:r>
              <a:rPr lang="nl-NL" dirty="0">
                <a:solidFill>
                  <a:schemeClr val="bg1"/>
                </a:solidFill>
              </a:rPr>
              <a:t> (</a:t>
            </a:r>
            <a:r>
              <a:rPr lang="nl-NL" dirty="0" err="1">
                <a:solidFill>
                  <a:schemeClr val="bg1"/>
                </a:solidFill>
              </a:rPr>
              <a:t>she</a:t>
            </a:r>
            <a:r>
              <a:rPr lang="nl-NL" dirty="0">
                <a:solidFill>
                  <a:schemeClr val="bg1"/>
                </a:solidFill>
              </a:rPr>
              <a:t>/her)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692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5062-3B36-49B6-A8D3-AB1AEC4E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499" y="639001"/>
            <a:ext cx="7554141" cy="832453"/>
          </a:xfrm>
        </p:spPr>
        <p:txBody>
          <a:bodyPr anchor="t">
            <a:normAutofit/>
          </a:bodyPr>
          <a:lstStyle/>
          <a:p>
            <a:r>
              <a:rPr lang="en-US"/>
              <a:t>Recommendations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3F425-8136-415D-9A48-5D2F34C0C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499" y="1825625"/>
            <a:ext cx="7554142" cy="4112720"/>
          </a:xfrm>
        </p:spPr>
        <p:txBody>
          <a:bodyPr>
            <a:normAutofit/>
          </a:bodyPr>
          <a:lstStyle/>
          <a:p>
            <a:r>
              <a:rPr lang="en-US" dirty="0"/>
              <a:t>Structural norms where bi+ people do not fit in, but some people are able to navigate within (or around) those.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 lot needs to be done…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Fight discrimination and exclusion on an institutional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Representation of bi+ people in media, school, work (role models, stories, inclusive education)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building and bi+ inclusive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Follow-up research: people of color, youth, trans- and non-binary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C0180-ABB6-4C20-A466-4D273A98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3511" y="6356350"/>
            <a:ext cx="11635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25 September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68D8-77A9-4831-BDCA-2BE71921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9450" y="6356350"/>
            <a:ext cx="75436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I was </a:t>
            </a:r>
            <a:r>
              <a:rPr lang="nl-NL" dirty="0" err="1"/>
              <a:t>always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up-</a:t>
            </a:r>
            <a:r>
              <a:rPr lang="nl-NL" dirty="0" err="1"/>
              <a:t>to</a:t>
            </a:r>
            <a:r>
              <a:rPr lang="nl-NL" dirty="0"/>
              <a:t>-standard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751C1-AB97-47A9-9F72-7E7E8D95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7899" y="6356348"/>
            <a:ext cx="633248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5C52DD0-7CD6-E844-9524-97C054975D85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958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0855-602F-12F2-85CB-284C12788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now?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5956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D1E5A-8A18-7188-4013-9DC60C3A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138" y="574490"/>
            <a:ext cx="5827643" cy="595440"/>
          </a:xfrm>
        </p:spPr>
        <p:txBody>
          <a:bodyPr anchor="b">
            <a:normAutofit/>
          </a:bodyPr>
          <a:lstStyle/>
          <a:p>
            <a:r>
              <a:rPr lang="en-US" dirty="0"/>
              <a:t>What works - I</a:t>
            </a:r>
            <a:endParaRPr lang="nl-NL" dirty="0"/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522B1061-6F66-5C3E-F540-B5837620F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5" b="2"/>
          <a:stretch/>
        </p:blipFill>
        <p:spPr>
          <a:xfrm>
            <a:off x="1330839" y="1460245"/>
            <a:ext cx="4045639" cy="2587752"/>
          </a:xfrm>
          <a:prstGeom prst="rect">
            <a:avLst/>
          </a:prstGeom>
        </p:spPr>
      </p:pic>
      <p:pic>
        <p:nvPicPr>
          <p:cNvPr id="6" name="Picture 5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8F8581F7-32B2-D335-D717-C09BB0FA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38" y="4279447"/>
            <a:ext cx="4045639" cy="24374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5EB52-DED4-8CB2-CC9E-B87835E0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855" y="2333857"/>
            <a:ext cx="5827644" cy="4121149"/>
          </a:xfrm>
        </p:spPr>
        <p:txBody>
          <a:bodyPr anchor="t">
            <a:normAutofit/>
          </a:bodyPr>
          <a:lstStyle/>
          <a:p>
            <a:r>
              <a:rPr lang="en-US" sz="2400" dirty="0"/>
              <a:t>Equity (not equality) </a:t>
            </a:r>
          </a:p>
          <a:p>
            <a:r>
              <a:rPr lang="en-US" sz="2400" dirty="0"/>
              <a:t>Call-in (no call-out) </a:t>
            </a:r>
          </a:p>
          <a:p>
            <a:r>
              <a:rPr lang="en-US" sz="2400" dirty="0"/>
              <a:t>Accessibility </a:t>
            </a:r>
          </a:p>
          <a:p>
            <a:r>
              <a:rPr lang="en-US" sz="2400" dirty="0"/>
              <a:t>Representation (not tokenizing) </a:t>
            </a:r>
          </a:p>
          <a:p>
            <a:r>
              <a:rPr lang="en-US" sz="2400" dirty="0"/>
              <a:t>No buzz words! </a:t>
            </a:r>
          </a:p>
        </p:txBody>
      </p:sp>
    </p:spTree>
    <p:extLst>
      <p:ext uri="{BB962C8B-B14F-4D97-AF65-F5344CB8AC3E}">
        <p14:creationId xmlns:p14="http://schemas.microsoft.com/office/powerpoint/2010/main" val="3563150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240DB-43D8-C522-100F-83707CC1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499" y="639001"/>
            <a:ext cx="7554141" cy="832453"/>
          </a:xfrm>
        </p:spPr>
        <p:txBody>
          <a:bodyPr anchor="t">
            <a:normAutofit/>
          </a:bodyPr>
          <a:lstStyle/>
          <a:p>
            <a:r>
              <a:rPr lang="en-US" dirty="0"/>
              <a:t>What works - II</a:t>
            </a:r>
            <a:endParaRPr lang="nl-NL" dirty="0"/>
          </a:p>
        </p:txBody>
      </p:sp>
      <p:pic>
        <p:nvPicPr>
          <p:cNvPr id="5" name="Picture 4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80C24889-B9E2-1F39-E6F5-6EC4FA923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r="3436" b="-3"/>
          <a:stretch/>
        </p:blipFill>
        <p:spPr>
          <a:xfrm>
            <a:off x="2392500" y="1825625"/>
            <a:ext cx="4292080" cy="4112720"/>
          </a:xfrm>
          <a:prstGeom prst="rect">
            <a:avLst/>
          </a:prstGeom>
          <a:noFill/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5629CB6-A199-89C1-F568-2C349BEB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3511" y="6356350"/>
            <a:ext cx="11635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6028448-FF18-5647-9074-4B37AFC45436}" type="datetime4">
              <a:rPr lang="nl-NL" smtClean="0"/>
              <a:pPr>
                <a:spcAft>
                  <a:spcPts val="600"/>
                </a:spcAft>
              </a:pPr>
              <a:t>27 februari 2023</a:t>
            </a:fld>
            <a:endParaRPr lang="nl-NL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9E17287-AD6C-E671-54E5-72C5C4C8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9450" y="6356350"/>
            <a:ext cx="75436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De titel van de presentatie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25DFBCC-ABFD-5D44-DB3C-ACF05750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7899" y="6356348"/>
            <a:ext cx="633248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5C52DD0-7CD6-E844-9524-97C054975D85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1970-772D-38EA-8581-5060FB0119D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6031" y="1825625"/>
            <a:ext cx="4292080" cy="4112720"/>
          </a:xfrm>
        </p:spPr>
        <p:txBody>
          <a:bodyPr>
            <a:normAutofit/>
          </a:bodyPr>
          <a:lstStyle/>
          <a:p>
            <a:r>
              <a:rPr lang="en-US"/>
              <a:t>Safe(r) spaces (e.g. Colored </a:t>
            </a:r>
            <a:r>
              <a:rPr lang="en-US" err="1"/>
              <a:t>Qollective</a:t>
            </a:r>
            <a:r>
              <a:rPr lang="en-US"/>
              <a:t>, Trans United) </a:t>
            </a:r>
          </a:p>
          <a:p>
            <a:endParaRPr lang="en-US"/>
          </a:p>
          <a:p>
            <a:r>
              <a:rPr lang="en-US"/>
              <a:t>Inclusive language </a:t>
            </a:r>
            <a:br>
              <a:rPr lang="en-US"/>
            </a:br>
            <a:endParaRPr lang="en-US"/>
          </a:p>
          <a:p>
            <a:r>
              <a:rPr lang="en-US"/>
              <a:t>Role-models</a:t>
            </a:r>
          </a:p>
          <a:p>
            <a:endParaRPr lang="en-US"/>
          </a:p>
          <a:p>
            <a:r>
              <a:rPr lang="en-US"/>
              <a:t>Representation</a:t>
            </a:r>
          </a:p>
          <a:p>
            <a:pPr marL="0" indent="0">
              <a:buNone/>
            </a:pPr>
            <a:endParaRPr lang="en-US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433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26530-B2A1-0D36-53CF-8484394C0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language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A8377-B1FC-7715-D873-266656F9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48-FF18-5647-9074-4B37AFC45436}" type="datetime4">
              <a:rPr lang="nl-NL" smtClean="0"/>
              <a:pPr/>
              <a:t>27 februari 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F0FA-0D55-0C64-5213-49CB9492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titel van de presentatie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3DE77-5B9E-8075-BE13-D5180BD9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52DD0-7CD6-E844-9524-97C054975D85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3C1D82-73E4-4D67-0D92-3AECC2F59D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7090" y="1673225"/>
            <a:ext cx="4999559" cy="4375150"/>
          </a:xfrm>
        </p:spPr>
        <p:txBody>
          <a:bodyPr>
            <a:normAutofit fontScale="25000" lnSpcReduction="20000"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/>
              <a:t>Migration background &lt;&gt; people of color</a:t>
            </a:r>
          </a:p>
          <a:p>
            <a:pPr marL="380985" indent="0">
              <a:spcAft>
                <a:spcPts val="600"/>
              </a:spcAft>
              <a:buNone/>
            </a:pPr>
            <a:endParaRPr lang="en-US" sz="7200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/>
              <a:t>“Blank” &lt;&gt; white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200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/>
              <a:t>Crazy/stupid &lt;&gt; </a:t>
            </a:r>
            <a:r>
              <a:rPr lang="en-US" sz="7200" dirty="0" err="1"/>
              <a:t>neurodivers</a:t>
            </a:r>
            <a:r>
              <a:rPr lang="en-US" sz="7200" dirty="0"/>
              <a:t> </a:t>
            </a:r>
          </a:p>
          <a:p>
            <a:pPr marL="380985" indent="0">
              <a:spcAft>
                <a:spcPts val="600"/>
              </a:spcAft>
              <a:buNone/>
            </a:pPr>
            <a:endParaRPr lang="en-US" sz="7200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/>
              <a:t>Prostitute &lt;&gt; sex worker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200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/>
              <a:t>HIV positive &lt;&gt; people who live with </a:t>
            </a:r>
            <a:r>
              <a:rPr lang="en-US" sz="7200" dirty="0" err="1"/>
              <a:t>hiv</a:t>
            </a:r>
            <a:endParaRPr lang="en-US" sz="7200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Intersex condition &lt;&gt; intersex people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0668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B98C-0D5C-64D6-2089-FB2D9814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499" y="639001"/>
            <a:ext cx="7554141" cy="832453"/>
          </a:xfrm>
        </p:spPr>
        <p:txBody>
          <a:bodyPr anchor="t">
            <a:normAutofit/>
          </a:bodyPr>
          <a:lstStyle/>
          <a:p>
            <a:r>
              <a:rPr lang="en-US" dirty="0"/>
              <a:t>Trans and non-binary people of color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40AEC-318D-8390-16F6-934114CF7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500" y="1825625"/>
            <a:ext cx="4292080" cy="4112720"/>
          </a:xfrm>
        </p:spPr>
        <p:txBody>
          <a:bodyPr>
            <a:normAutofit/>
          </a:bodyPr>
          <a:lstStyle/>
          <a:p>
            <a:r>
              <a:rPr lang="en-US" b="1"/>
              <a:t>Frontliners</a:t>
            </a:r>
          </a:p>
          <a:p>
            <a:endParaRPr lang="en-US" b="1"/>
          </a:p>
          <a:p>
            <a:r>
              <a:rPr lang="en-US" b="1"/>
              <a:t>Community impact</a:t>
            </a:r>
          </a:p>
          <a:p>
            <a:endParaRPr lang="en-US" b="1"/>
          </a:p>
          <a:p>
            <a:r>
              <a:rPr lang="en-US" b="1"/>
              <a:t>Trans joy, vogueing, coming-in</a:t>
            </a:r>
          </a:p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39C72C4-1A6F-9A50-3BA4-CDAA2EC5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3511" y="6356350"/>
            <a:ext cx="116358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6028448-FF18-5647-9074-4B37AFC45436}" type="datetime4">
              <a:rPr lang="nl-NL" smtClean="0"/>
              <a:pPr>
                <a:spcAft>
                  <a:spcPts val="600"/>
                </a:spcAft>
              </a:pPr>
              <a:t>27 februari 2023</a:t>
            </a:fld>
            <a:endParaRPr lang="nl-NL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076551A-8CEB-BB4C-C3B9-03D0FD8E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9450" y="6356350"/>
            <a:ext cx="754363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De titel van de presentatie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9F408B3-BB0B-97D5-2F2F-AEB36F3E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7899" y="6356348"/>
            <a:ext cx="63324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5C52DD0-7CD6-E844-9524-97C054975D85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  <p:pic>
        <p:nvPicPr>
          <p:cNvPr id="6" name="Picture 5" descr="A person wearing a flower crown&#10;&#10;Description automatically generated with low confidence">
            <a:extLst>
              <a:ext uri="{FF2B5EF4-FFF2-40B4-BE49-F238E27FC236}">
                <a16:creationId xmlns:a16="http://schemas.microsoft.com/office/drawing/2014/main" id="{689765AE-F050-4150-2847-9ECCFCB34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r="-1" b="33179"/>
          <a:stretch/>
        </p:blipFill>
        <p:spPr>
          <a:xfrm>
            <a:off x="6996031" y="1825625"/>
            <a:ext cx="4292080" cy="4112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687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FEB6223-BB52-76F0-D0FA-97F1CCC04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5" r="1" b="9097"/>
          <a:stretch/>
        </p:blipFill>
        <p:spPr>
          <a:xfrm>
            <a:off x="5106235" y="3120900"/>
            <a:ext cx="6470955" cy="2857500"/>
          </a:xfrm>
          <a:prstGeom prst="rect">
            <a:avLst/>
          </a:prstGeom>
        </p:spPr>
      </p:pic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FA5BEC1-7E9C-85F3-CDF1-98A38B4B3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/>
          <a:stretch/>
        </p:blipFill>
        <p:spPr>
          <a:xfrm>
            <a:off x="5914337" y="533397"/>
            <a:ext cx="4737912" cy="2095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B9D90-FC11-CD9F-97A0-35FC69002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251" y="793868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 dirty="0"/>
              <a:t>Importance of safer spaces</a:t>
            </a:r>
            <a:endParaRPr lang="nl-NL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7CE08DF-A826-F511-8929-CD656C623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Intersectional approach </a:t>
            </a:r>
          </a:p>
          <a:p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For us, by us </a:t>
            </a:r>
          </a:p>
          <a:p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Grass-roots interventions </a:t>
            </a:r>
          </a:p>
          <a:p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2000" i="1" dirty="0">
                <a:solidFill>
                  <a:schemeClr val="tx1">
                    <a:alpha val="60000"/>
                  </a:schemeClr>
                </a:solidFill>
              </a:rPr>
              <a:t>Sense of belonging</a:t>
            </a:r>
          </a:p>
        </p:txBody>
      </p:sp>
    </p:spTree>
    <p:extLst>
      <p:ext uri="{BB962C8B-B14F-4D97-AF65-F5344CB8AC3E}">
        <p14:creationId xmlns:p14="http://schemas.microsoft.com/office/powerpoint/2010/main" val="36811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CB6A-FF4C-9253-63E3-B017E13E10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and have a good conference!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087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04F8-CC0D-3645-B639-94AEA2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34964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i="1" dirty="0"/>
              <a:t>No conflict of interest</a:t>
            </a:r>
          </a:p>
        </p:txBody>
      </p:sp>
    </p:spTree>
    <p:extLst>
      <p:ext uri="{BB962C8B-B14F-4D97-AF65-F5344CB8AC3E}">
        <p14:creationId xmlns:p14="http://schemas.microsoft.com/office/powerpoint/2010/main" val="2458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FE674-8F46-00DA-1AD9-8FB96760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800" y="662399"/>
            <a:ext cx="7491470" cy="1494000"/>
          </a:xfrm>
        </p:spPr>
        <p:txBody>
          <a:bodyPr anchor="t">
            <a:normAutofit/>
          </a:bodyPr>
          <a:lstStyle/>
          <a:p>
            <a:r>
              <a:rPr lang="en-US" dirty="0"/>
              <a:t>Theoretical models</a:t>
            </a:r>
            <a:endParaRPr lang="nl-NL" dirty="0"/>
          </a:p>
        </p:txBody>
      </p:sp>
      <p:pic>
        <p:nvPicPr>
          <p:cNvPr id="8" name="Picture 7" descr="Diagram, venn diagram&#10;&#10;Description automatically generated">
            <a:extLst>
              <a:ext uri="{FF2B5EF4-FFF2-40B4-BE49-F238E27FC236}">
                <a16:creationId xmlns:a16="http://schemas.microsoft.com/office/drawing/2014/main" id="{C89DDD28-8DF1-C47C-9054-89E73E934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-1" b="-1"/>
          <a:stretch/>
        </p:blipFill>
        <p:spPr>
          <a:xfrm>
            <a:off x="6371793" y="1069562"/>
            <a:ext cx="2803068" cy="2799664"/>
          </a:xfrm>
          <a:custGeom>
            <a:avLst/>
            <a:gdLst/>
            <a:ahLst/>
            <a:cxnLst/>
            <a:rect l="l" t="t" r="r" b="b"/>
            <a:pathLst>
              <a:path w="2208067" h="2205387">
                <a:moveTo>
                  <a:pt x="1104034" y="0"/>
                </a:moveTo>
                <a:lnTo>
                  <a:pt x="1125458" y="2008"/>
                </a:lnTo>
                <a:lnTo>
                  <a:pt x="1146213" y="7364"/>
                </a:lnTo>
                <a:lnTo>
                  <a:pt x="1166298" y="15399"/>
                </a:lnTo>
                <a:lnTo>
                  <a:pt x="1187053" y="25441"/>
                </a:lnTo>
                <a:lnTo>
                  <a:pt x="1206470" y="36823"/>
                </a:lnTo>
                <a:lnTo>
                  <a:pt x="1226555" y="48875"/>
                </a:lnTo>
                <a:lnTo>
                  <a:pt x="1246641" y="59586"/>
                </a:lnTo>
                <a:lnTo>
                  <a:pt x="1266726" y="70298"/>
                </a:lnTo>
                <a:lnTo>
                  <a:pt x="1286811" y="78332"/>
                </a:lnTo>
                <a:lnTo>
                  <a:pt x="1307567" y="83689"/>
                </a:lnTo>
                <a:lnTo>
                  <a:pt x="1328322" y="86367"/>
                </a:lnTo>
                <a:lnTo>
                  <a:pt x="1350416" y="86367"/>
                </a:lnTo>
                <a:lnTo>
                  <a:pt x="1373180" y="85029"/>
                </a:lnTo>
                <a:lnTo>
                  <a:pt x="1395942" y="82350"/>
                </a:lnTo>
                <a:lnTo>
                  <a:pt x="1418706" y="79003"/>
                </a:lnTo>
                <a:lnTo>
                  <a:pt x="1441471" y="76324"/>
                </a:lnTo>
                <a:lnTo>
                  <a:pt x="1464234" y="74315"/>
                </a:lnTo>
                <a:lnTo>
                  <a:pt x="1485659" y="74985"/>
                </a:lnTo>
                <a:lnTo>
                  <a:pt x="1506414" y="77664"/>
                </a:lnTo>
                <a:lnTo>
                  <a:pt x="1526499" y="83689"/>
                </a:lnTo>
                <a:lnTo>
                  <a:pt x="1543237" y="92393"/>
                </a:lnTo>
                <a:lnTo>
                  <a:pt x="1559305" y="103775"/>
                </a:lnTo>
                <a:lnTo>
                  <a:pt x="1573365" y="117165"/>
                </a:lnTo>
                <a:lnTo>
                  <a:pt x="1587426" y="132563"/>
                </a:lnTo>
                <a:lnTo>
                  <a:pt x="1600146" y="148632"/>
                </a:lnTo>
                <a:lnTo>
                  <a:pt x="1612866" y="165370"/>
                </a:lnTo>
                <a:lnTo>
                  <a:pt x="1625587" y="182108"/>
                </a:lnTo>
                <a:lnTo>
                  <a:pt x="1638308" y="198177"/>
                </a:lnTo>
                <a:lnTo>
                  <a:pt x="1651699" y="213575"/>
                </a:lnTo>
                <a:lnTo>
                  <a:pt x="1667097" y="226966"/>
                </a:lnTo>
                <a:lnTo>
                  <a:pt x="1681826" y="239018"/>
                </a:lnTo>
                <a:lnTo>
                  <a:pt x="1698565" y="248390"/>
                </a:lnTo>
                <a:lnTo>
                  <a:pt x="1716642" y="256425"/>
                </a:lnTo>
                <a:lnTo>
                  <a:pt x="1736058" y="263119"/>
                </a:lnTo>
                <a:lnTo>
                  <a:pt x="1756144" y="269145"/>
                </a:lnTo>
                <a:lnTo>
                  <a:pt x="1776228" y="274501"/>
                </a:lnTo>
                <a:lnTo>
                  <a:pt x="1796984" y="279857"/>
                </a:lnTo>
                <a:lnTo>
                  <a:pt x="1816399" y="285883"/>
                </a:lnTo>
                <a:lnTo>
                  <a:pt x="1835816" y="292578"/>
                </a:lnTo>
                <a:lnTo>
                  <a:pt x="1853892" y="300613"/>
                </a:lnTo>
                <a:lnTo>
                  <a:pt x="1869960" y="310655"/>
                </a:lnTo>
                <a:lnTo>
                  <a:pt x="1884691" y="322706"/>
                </a:lnTo>
                <a:lnTo>
                  <a:pt x="1896741" y="337436"/>
                </a:lnTo>
                <a:lnTo>
                  <a:pt x="1906785" y="353504"/>
                </a:lnTo>
                <a:lnTo>
                  <a:pt x="1914819" y="371581"/>
                </a:lnTo>
                <a:lnTo>
                  <a:pt x="1921514" y="390998"/>
                </a:lnTo>
                <a:lnTo>
                  <a:pt x="1927540" y="410413"/>
                </a:lnTo>
                <a:lnTo>
                  <a:pt x="1932896" y="431169"/>
                </a:lnTo>
                <a:lnTo>
                  <a:pt x="1938252" y="451253"/>
                </a:lnTo>
                <a:lnTo>
                  <a:pt x="1944278" y="471339"/>
                </a:lnTo>
                <a:lnTo>
                  <a:pt x="1950972" y="490756"/>
                </a:lnTo>
                <a:lnTo>
                  <a:pt x="1959007" y="508832"/>
                </a:lnTo>
                <a:lnTo>
                  <a:pt x="1968380" y="525570"/>
                </a:lnTo>
                <a:lnTo>
                  <a:pt x="1980431" y="540300"/>
                </a:lnTo>
                <a:lnTo>
                  <a:pt x="1993822" y="555699"/>
                </a:lnTo>
                <a:lnTo>
                  <a:pt x="2009221" y="569088"/>
                </a:lnTo>
                <a:lnTo>
                  <a:pt x="2025959" y="581810"/>
                </a:lnTo>
                <a:lnTo>
                  <a:pt x="2042697" y="594531"/>
                </a:lnTo>
                <a:lnTo>
                  <a:pt x="2059434" y="607251"/>
                </a:lnTo>
                <a:lnTo>
                  <a:pt x="2075502" y="619972"/>
                </a:lnTo>
                <a:lnTo>
                  <a:pt x="2090901" y="634032"/>
                </a:lnTo>
                <a:lnTo>
                  <a:pt x="2104293" y="648092"/>
                </a:lnTo>
                <a:lnTo>
                  <a:pt x="2115673" y="664160"/>
                </a:lnTo>
                <a:lnTo>
                  <a:pt x="2124377" y="680898"/>
                </a:lnTo>
                <a:lnTo>
                  <a:pt x="2130403" y="700983"/>
                </a:lnTo>
                <a:lnTo>
                  <a:pt x="2133081" y="721738"/>
                </a:lnTo>
                <a:lnTo>
                  <a:pt x="2133751" y="743163"/>
                </a:lnTo>
                <a:lnTo>
                  <a:pt x="2131741" y="765926"/>
                </a:lnTo>
                <a:lnTo>
                  <a:pt x="2129065" y="788690"/>
                </a:lnTo>
                <a:lnTo>
                  <a:pt x="2125717" y="811455"/>
                </a:lnTo>
                <a:lnTo>
                  <a:pt x="2123039" y="834217"/>
                </a:lnTo>
                <a:lnTo>
                  <a:pt x="2121699" y="856981"/>
                </a:lnTo>
                <a:lnTo>
                  <a:pt x="2121699" y="879075"/>
                </a:lnTo>
                <a:lnTo>
                  <a:pt x="2124377" y="899830"/>
                </a:lnTo>
                <a:lnTo>
                  <a:pt x="2129733" y="920585"/>
                </a:lnTo>
                <a:lnTo>
                  <a:pt x="2137767" y="940001"/>
                </a:lnTo>
                <a:lnTo>
                  <a:pt x="2147811" y="960086"/>
                </a:lnTo>
                <a:lnTo>
                  <a:pt x="2159193" y="980172"/>
                </a:lnTo>
                <a:lnTo>
                  <a:pt x="2171243" y="1000258"/>
                </a:lnTo>
                <a:lnTo>
                  <a:pt x="2182625" y="1019674"/>
                </a:lnTo>
                <a:lnTo>
                  <a:pt x="2192669" y="1040429"/>
                </a:lnTo>
                <a:lnTo>
                  <a:pt x="2200702" y="1060514"/>
                </a:lnTo>
                <a:lnTo>
                  <a:pt x="2206059" y="1081269"/>
                </a:lnTo>
                <a:lnTo>
                  <a:pt x="2208067" y="1102693"/>
                </a:lnTo>
                <a:lnTo>
                  <a:pt x="2206059" y="1124117"/>
                </a:lnTo>
                <a:lnTo>
                  <a:pt x="2200702" y="1144872"/>
                </a:lnTo>
                <a:lnTo>
                  <a:pt x="2192669" y="1164959"/>
                </a:lnTo>
                <a:lnTo>
                  <a:pt x="2182625" y="1185713"/>
                </a:lnTo>
                <a:lnTo>
                  <a:pt x="2171243" y="1205130"/>
                </a:lnTo>
                <a:lnTo>
                  <a:pt x="2159193" y="1225216"/>
                </a:lnTo>
                <a:lnTo>
                  <a:pt x="2147811" y="1245301"/>
                </a:lnTo>
                <a:lnTo>
                  <a:pt x="2137767" y="1265386"/>
                </a:lnTo>
                <a:lnTo>
                  <a:pt x="2129733" y="1284802"/>
                </a:lnTo>
                <a:lnTo>
                  <a:pt x="2124377" y="1305558"/>
                </a:lnTo>
                <a:lnTo>
                  <a:pt x="2121699" y="1326312"/>
                </a:lnTo>
                <a:lnTo>
                  <a:pt x="2121699" y="1348406"/>
                </a:lnTo>
                <a:lnTo>
                  <a:pt x="2123039" y="1371169"/>
                </a:lnTo>
                <a:lnTo>
                  <a:pt x="2125717" y="1393933"/>
                </a:lnTo>
                <a:lnTo>
                  <a:pt x="2129065" y="1416697"/>
                </a:lnTo>
                <a:lnTo>
                  <a:pt x="2131741" y="1439461"/>
                </a:lnTo>
                <a:lnTo>
                  <a:pt x="2133751" y="1462224"/>
                </a:lnTo>
                <a:lnTo>
                  <a:pt x="2133081" y="1483649"/>
                </a:lnTo>
                <a:lnTo>
                  <a:pt x="2130403" y="1504404"/>
                </a:lnTo>
                <a:lnTo>
                  <a:pt x="2124377" y="1524489"/>
                </a:lnTo>
                <a:lnTo>
                  <a:pt x="2115673" y="1541227"/>
                </a:lnTo>
                <a:lnTo>
                  <a:pt x="2104293" y="1557295"/>
                </a:lnTo>
                <a:lnTo>
                  <a:pt x="2090901" y="1571355"/>
                </a:lnTo>
                <a:lnTo>
                  <a:pt x="2075502" y="1585414"/>
                </a:lnTo>
                <a:lnTo>
                  <a:pt x="2059434" y="1598135"/>
                </a:lnTo>
                <a:lnTo>
                  <a:pt x="2042697" y="1610856"/>
                </a:lnTo>
                <a:lnTo>
                  <a:pt x="2025959" y="1623577"/>
                </a:lnTo>
                <a:lnTo>
                  <a:pt x="2009221" y="1636298"/>
                </a:lnTo>
                <a:lnTo>
                  <a:pt x="1993822" y="1649688"/>
                </a:lnTo>
                <a:lnTo>
                  <a:pt x="1980431" y="1665087"/>
                </a:lnTo>
                <a:lnTo>
                  <a:pt x="1968380" y="1679817"/>
                </a:lnTo>
                <a:lnTo>
                  <a:pt x="1959007" y="1696554"/>
                </a:lnTo>
                <a:lnTo>
                  <a:pt x="1950972" y="1714631"/>
                </a:lnTo>
                <a:lnTo>
                  <a:pt x="1944278" y="1734047"/>
                </a:lnTo>
                <a:lnTo>
                  <a:pt x="1938252" y="1754133"/>
                </a:lnTo>
                <a:lnTo>
                  <a:pt x="1932896" y="1774219"/>
                </a:lnTo>
                <a:lnTo>
                  <a:pt x="1927540" y="1794974"/>
                </a:lnTo>
                <a:lnTo>
                  <a:pt x="1921514" y="1814390"/>
                </a:lnTo>
                <a:lnTo>
                  <a:pt x="1914819" y="1833805"/>
                </a:lnTo>
                <a:lnTo>
                  <a:pt x="1906785" y="1851883"/>
                </a:lnTo>
                <a:lnTo>
                  <a:pt x="1896741" y="1867952"/>
                </a:lnTo>
                <a:lnTo>
                  <a:pt x="1884691" y="1882680"/>
                </a:lnTo>
                <a:lnTo>
                  <a:pt x="1869960" y="1894732"/>
                </a:lnTo>
                <a:lnTo>
                  <a:pt x="1853892" y="1904774"/>
                </a:lnTo>
                <a:lnTo>
                  <a:pt x="1835816" y="1912808"/>
                </a:lnTo>
                <a:lnTo>
                  <a:pt x="1816399" y="1919504"/>
                </a:lnTo>
                <a:lnTo>
                  <a:pt x="1796984" y="1925529"/>
                </a:lnTo>
                <a:lnTo>
                  <a:pt x="1776228" y="1930886"/>
                </a:lnTo>
                <a:lnTo>
                  <a:pt x="1756144" y="1936242"/>
                </a:lnTo>
                <a:lnTo>
                  <a:pt x="1736058" y="1942267"/>
                </a:lnTo>
                <a:lnTo>
                  <a:pt x="1716642" y="1948962"/>
                </a:lnTo>
                <a:lnTo>
                  <a:pt x="1698565" y="1956997"/>
                </a:lnTo>
                <a:lnTo>
                  <a:pt x="1681826" y="1966370"/>
                </a:lnTo>
                <a:lnTo>
                  <a:pt x="1667097" y="1978420"/>
                </a:lnTo>
                <a:lnTo>
                  <a:pt x="1651699" y="1991811"/>
                </a:lnTo>
                <a:lnTo>
                  <a:pt x="1638308" y="2007210"/>
                </a:lnTo>
                <a:lnTo>
                  <a:pt x="1625587" y="2023278"/>
                </a:lnTo>
                <a:lnTo>
                  <a:pt x="1612866" y="2040016"/>
                </a:lnTo>
                <a:lnTo>
                  <a:pt x="1600146" y="2056754"/>
                </a:lnTo>
                <a:lnTo>
                  <a:pt x="1587426" y="2072823"/>
                </a:lnTo>
                <a:lnTo>
                  <a:pt x="1573365" y="2088222"/>
                </a:lnTo>
                <a:lnTo>
                  <a:pt x="1559305" y="2101612"/>
                </a:lnTo>
                <a:lnTo>
                  <a:pt x="1543237" y="2112994"/>
                </a:lnTo>
                <a:lnTo>
                  <a:pt x="1526499" y="2121698"/>
                </a:lnTo>
                <a:lnTo>
                  <a:pt x="1506414" y="2127723"/>
                </a:lnTo>
                <a:lnTo>
                  <a:pt x="1485659" y="2130402"/>
                </a:lnTo>
                <a:lnTo>
                  <a:pt x="1464234" y="2131071"/>
                </a:lnTo>
                <a:lnTo>
                  <a:pt x="1441471" y="2129062"/>
                </a:lnTo>
                <a:lnTo>
                  <a:pt x="1418706" y="2126385"/>
                </a:lnTo>
                <a:lnTo>
                  <a:pt x="1395942" y="2123036"/>
                </a:lnTo>
                <a:lnTo>
                  <a:pt x="1373180" y="2120359"/>
                </a:lnTo>
                <a:lnTo>
                  <a:pt x="1350416" y="2119020"/>
                </a:lnTo>
                <a:lnTo>
                  <a:pt x="1328322" y="2119020"/>
                </a:lnTo>
                <a:lnTo>
                  <a:pt x="1307567" y="2121698"/>
                </a:lnTo>
                <a:lnTo>
                  <a:pt x="1286811" y="2127054"/>
                </a:lnTo>
                <a:lnTo>
                  <a:pt x="1266726" y="2135088"/>
                </a:lnTo>
                <a:lnTo>
                  <a:pt x="1246641" y="2145800"/>
                </a:lnTo>
                <a:lnTo>
                  <a:pt x="1226555" y="2156513"/>
                </a:lnTo>
                <a:lnTo>
                  <a:pt x="1206470" y="2168563"/>
                </a:lnTo>
                <a:lnTo>
                  <a:pt x="1187053" y="2179945"/>
                </a:lnTo>
                <a:lnTo>
                  <a:pt x="1166298" y="2189988"/>
                </a:lnTo>
                <a:lnTo>
                  <a:pt x="1146213" y="2198023"/>
                </a:lnTo>
                <a:lnTo>
                  <a:pt x="1125458" y="2203379"/>
                </a:lnTo>
                <a:lnTo>
                  <a:pt x="1104034" y="2205387"/>
                </a:lnTo>
                <a:lnTo>
                  <a:pt x="1082609" y="2203379"/>
                </a:lnTo>
                <a:lnTo>
                  <a:pt x="1061855" y="2198023"/>
                </a:lnTo>
                <a:lnTo>
                  <a:pt x="1041769" y="2189988"/>
                </a:lnTo>
                <a:lnTo>
                  <a:pt x="1021014" y="2179945"/>
                </a:lnTo>
                <a:lnTo>
                  <a:pt x="1001598" y="2168563"/>
                </a:lnTo>
                <a:lnTo>
                  <a:pt x="981512" y="2156513"/>
                </a:lnTo>
                <a:lnTo>
                  <a:pt x="961427" y="2145800"/>
                </a:lnTo>
                <a:lnTo>
                  <a:pt x="941342" y="2135088"/>
                </a:lnTo>
                <a:lnTo>
                  <a:pt x="921925" y="2127054"/>
                </a:lnTo>
                <a:lnTo>
                  <a:pt x="900501" y="2121698"/>
                </a:lnTo>
                <a:lnTo>
                  <a:pt x="879747" y="2119020"/>
                </a:lnTo>
                <a:lnTo>
                  <a:pt x="857651" y="2119020"/>
                </a:lnTo>
                <a:lnTo>
                  <a:pt x="834888" y="2120359"/>
                </a:lnTo>
                <a:lnTo>
                  <a:pt x="812125" y="2123036"/>
                </a:lnTo>
                <a:lnTo>
                  <a:pt x="789361" y="2126385"/>
                </a:lnTo>
                <a:lnTo>
                  <a:pt x="766598" y="2129062"/>
                </a:lnTo>
                <a:lnTo>
                  <a:pt x="743834" y="2131071"/>
                </a:lnTo>
                <a:lnTo>
                  <a:pt x="722410" y="2130402"/>
                </a:lnTo>
                <a:lnTo>
                  <a:pt x="701655" y="2127723"/>
                </a:lnTo>
                <a:lnTo>
                  <a:pt x="681569" y="2121698"/>
                </a:lnTo>
                <a:lnTo>
                  <a:pt x="664831" y="2112994"/>
                </a:lnTo>
                <a:lnTo>
                  <a:pt x="648763" y="2101612"/>
                </a:lnTo>
                <a:lnTo>
                  <a:pt x="634703" y="2088222"/>
                </a:lnTo>
                <a:lnTo>
                  <a:pt x="620642" y="2072823"/>
                </a:lnTo>
                <a:lnTo>
                  <a:pt x="607922" y="2056754"/>
                </a:lnTo>
                <a:lnTo>
                  <a:pt x="595201" y="2040016"/>
                </a:lnTo>
                <a:lnTo>
                  <a:pt x="582481" y="2023278"/>
                </a:lnTo>
                <a:lnTo>
                  <a:pt x="569760" y="2007210"/>
                </a:lnTo>
                <a:lnTo>
                  <a:pt x="556368" y="1991811"/>
                </a:lnTo>
                <a:lnTo>
                  <a:pt x="540970" y="1978420"/>
                </a:lnTo>
                <a:lnTo>
                  <a:pt x="526241" y="1966370"/>
                </a:lnTo>
                <a:lnTo>
                  <a:pt x="509504" y="1956997"/>
                </a:lnTo>
                <a:lnTo>
                  <a:pt x="491426" y="1948962"/>
                </a:lnTo>
                <a:lnTo>
                  <a:pt x="472011" y="1942267"/>
                </a:lnTo>
                <a:lnTo>
                  <a:pt x="451925" y="1936242"/>
                </a:lnTo>
                <a:lnTo>
                  <a:pt x="431839" y="1930886"/>
                </a:lnTo>
                <a:lnTo>
                  <a:pt x="411084" y="1925529"/>
                </a:lnTo>
                <a:lnTo>
                  <a:pt x="391668" y="1919504"/>
                </a:lnTo>
                <a:lnTo>
                  <a:pt x="372252" y="1912808"/>
                </a:lnTo>
                <a:lnTo>
                  <a:pt x="354176" y="1904774"/>
                </a:lnTo>
                <a:lnTo>
                  <a:pt x="338107" y="1894732"/>
                </a:lnTo>
                <a:lnTo>
                  <a:pt x="323377" y="1882680"/>
                </a:lnTo>
                <a:lnTo>
                  <a:pt x="311327" y="1867952"/>
                </a:lnTo>
                <a:lnTo>
                  <a:pt x="301283" y="1851883"/>
                </a:lnTo>
                <a:lnTo>
                  <a:pt x="293250" y="1833805"/>
                </a:lnTo>
                <a:lnTo>
                  <a:pt x="286555" y="1814390"/>
                </a:lnTo>
                <a:lnTo>
                  <a:pt x="280529" y="1794974"/>
                </a:lnTo>
                <a:lnTo>
                  <a:pt x="275173" y="1774219"/>
                </a:lnTo>
                <a:lnTo>
                  <a:pt x="269817" y="1754133"/>
                </a:lnTo>
                <a:lnTo>
                  <a:pt x="263791" y="1734047"/>
                </a:lnTo>
                <a:lnTo>
                  <a:pt x="257096" y="1714631"/>
                </a:lnTo>
                <a:lnTo>
                  <a:pt x="249062" y="1696554"/>
                </a:lnTo>
                <a:lnTo>
                  <a:pt x="239688" y="1679817"/>
                </a:lnTo>
                <a:lnTo>
                  <a:pt x="227636" y="1665087"/>
                </a:lnTo>
                <a:lnTo>
                  <a:pt x="214246" y="1649688"/>
                </a:lnTo>
                <a:lnTo>
                  <a:pt x="198848" y="1636298"/>
                </a:lnTo>
                <a:lnTo>
                  <a:pt x="182778" y="1623577"/>
                </a:lnTo>
                <a:lnTo>
                  <a:pt x="165371" y="1610856"/>
                </a:lnTo>
                <a:lnTo>
                  <a:pt x="148634" y="1598135"/>
                </a:lnTo>
                <a:lnTo>
                  <a:pt x="132565" y="1585414"/>
                </a:lnTo>
                <a:lnTo>
                  <a:pt x="117167" y="1571355"/>
                </a:lnTo>
                <a:lnTo>
                  <a:pt x="103776" y="1557295"/>
                </a:lnTo>
                <a:lnTo>
                  <a:pt x="92394" y="1541227"/>
                </a:lnTo>
                <a:lnTo>
                  <a:pt x="83691" y="1524489"/>
                </a:lnTo>
                <a:lnTo>
                  <a:pt x="77665" y="1504404"/>
                </a:lnTo>
                <a:lnTo>
                  <a:pt x="74987" y="1483649"/>
                </a:lnTo>
                <a:lnTo>
                  <a:pt x="74317" y="1462224"/>
                </a:lnTo>
                <a:lnTo>
                  <a:pt x="76327" y="1439461"/>
                </a:lnTo>
                <a:lnTo>
                  <a:pt x="79004" y="1416697"/>
                </a:lnTo>
                <a:lnTo>
                  <a:pt x="82352" y="1393933"/>
                </a:lnTo>
                <a:lnTo>
                  <a:pt x="85030" y="1371169"/>
                </a:lnTo>
                <a:lnTo>
                  <a:pt x="86368" y="1348406"/>
                </a:lnTo>
                <a:lnTo>
                  <a:pt x="86368" y="1326312"/>
                </a:lnTo>
                <a:lnTo>
                  <a:pt x="83691" y="1305558"/>
                </a:lnTo>
                <a:lnTo>
                  <a:pt x="78334" y="1284802"/>
                </a:lnTo>
                <a:lnTo>
                  <a:pt x="70301" y="1265386"/>
                </a:lnTo>
                <a:lnTo>
                  <a:pt x="59588" y="1245301"/>
                </a:lnTo>
                <a:lnTo>
                  <a:pt x="48876" y="1225216"/>
                </a:lnTo>
                <a:lnTo>
                  <a:pt x="36825" y="1205130"/>
                </a:lnTo>
                <a:lnTo>
                  <a:pt x="25442" y="1185713"/>
                </a:lnTo>
                <a:lnTo>
                  <a:pt x="15399" y="1164959"/>
                </a:lnTo>
                <a:lnTo>
                  <a:pt x="7365" y="1144872"/>
                </a:lnTo>
                <a:lnTo>
                  <a:pt x="2009" y="1124117"/>
                </a:lnTo>
                <a:lnTo>
                  <a:pt x="0" y="1102693"/>
                </a:lnTo>
                <a:lnTo>
                  <a:pt x="2009" y="1081269"/>
                </a:lnTo>
                <a:lnTo>
                  <a:pt x="7365" y="1060514"/>
                </a:lnTo>
                <a:lnTo>
                  <a:pt x="15399" y="1040429"/>
                </a:lnTo>
                <a:lnTo>
                  <a:pt x="25442" y="1019674"/>
                </a:lnTo>
                <a:lnTo>
                  <a:pt x="36825" y="1000258"/>
                </a:lnTo>
                <a:lnTo>
                  <a:pt x="48876" y="980172"/>
                </a:lnTo>
                <a:lnTo>
                  <a:pt x="59588" y="960086"/>
                </a:lnTo>
                <a:lnTo>
                  <a:pt x="70301" y="940001"/>
                </a:lnTo>
                <a:lnTo>
                  <a:pt x="78334" y="920585"/>
                </a:lnTo>
                <a:lnTo>
                  <a:pt x="83691" y="899830"/>
                </a:lnTo>
                <a:lnTo>
                  <a:pt x="86368" y="879075"/>
                </a:lnTo>
                <a:lnTo>
                  <a:pt x="86368" y="856981"/>
                </a:lnTo>
                <a:lnTo>
                  <a:pt x="85030" y="834217"/>
                </a:lnTo>
                <a:lnTo>
                  <a:pt x="82352" y="811455"/>
                </a:lnTo>
                <a:lnTo>
                  <a:pt x="79004" y="788690"/>
                </a:lnTo>
                <a:lnTo>
                  <a:pt x="76327" y="765926"/>
                </a:lnTo>
                <a:lnTo>
                  <a:pt x="74317" y="743163"/>
                </a:lnTo>
                <a:lnTo>
                  <a:pt x="74987" y="721738"/>
                </a:lnTo>
                <a:lnTo>
                  <a:pt x="77665" y="700983"/>
                </a:lnTo>
                <a:lnTo>
                  <a:pt x="83691" y="680898"/>
                </a:lnTo>
                <a:lnTo>
                  <a:pt x="92394" y="664160"/>
                </a:lnTo>
                <a:lnTo>
                  <a:pt x="103776" y="648092"/>
                </a:lnTo>
                <a:lnTo>
                  <a:pt x="117167" y="634032"/>
                </a:lnTo>
                <a:lnTo>
                  <a:pt x="132565" y="619972"/>
                </a:lnTo>
                <a:lnTo>
                  <a:pt x="148634" y="607251"/>
                </a:lnTo>
                <a:lnTo>
                  <a:pt x="165371" y="594531"/>
                </a:lnTo>
                <a:lnTo>
                  <a:pt x="182778" y="581810"/>
                </a:lnTo>
                <a:lnTo>
                  <a:pt x="198848" y="569088"/>
                </a:lnTo>
                <a:lnTo>
                  <a:pt x="214246" y="555699"/>
                </a:lnTo>
                <a:lnTo>
                  <a:pt x="227636" y="540300"/>
                </a:lnTo>
                <a:lnTo>
                  <a:pt x="239688" y="525570"/>
                </a:lnTo>
                <a:lnTo>
                  <a:pt x="249062" y="508832"/>
                </a:lnTo>
                <a:lnTo>
                  <a:pt x="257096" y="490756"/>
                </a:lnTo>
                <a:lnTo>
                  <a:pt x="263791" y="471339"/>
                </a:lnTo>
                <a:lnTo>
                  <a:pt x="269817" y="451253"/>
                </a:lnTo>
                <a:lnTo>
                  <a:pt x="275173" y="431169"/>
                </a:lnTo>
                <a:lnTo>
                  <a:pt x="280529" y="410413"/>
                </a:lnTo>
                <a:lnTo>
                  <a:pt x="286555" y="390998"/>
                </a:lnTo>
                <a:lnTo>
                  <a:pt x="293250" y="371581"/>
                </a:lnTo>
                <a:lnTo>
                  <a:pt x="301283" y="353504"/>
                </a:lnTo>
                <a:lnTo>
                  <a:pt x="311327" y="337436"/>
                </a:lnTo>
                <a:lnTo>
                  <a:pt x="323377" y="322706"/>
                </a:lnTo>
                <a:lnTo>
                  <a:pt x="338107" y="310655"/>
                </a:lnTo>
                <a:lnTo>
                  <a:pt x="354176" y="300613"/>
                </a:lnTo>
                <a:lnTo>
                  <a:pt x="372252" y="292578"/>
                </a:lnTo>
                <a:lnTo>
                  <a:pt x="391668" y="285883"/>
                </a:lnTo>
                <a:lnTo>
                  <a:pt x="411084" y="279857"/>
                </a:lnTo>
                <a:lnTo>
                  <a:pt x="431839" y="274501"/>
                </a:lnTo>
                <a:lnTo>
                  <a:pt x="451925" y="269145"/>
                </a:lnTo>
                <a:lnTo>
                  <a:pt x="472011" y="263119"/>
                </a:lnTo>
                <a:lnTo>
                  <a:pt x="491426" y="256425"/>
                </a:lnTo>
                <a:lnTo>
                  <a:pt x="509504" y="248390"/>
                </a:lnTo>
                <a:lnTo>
                  <a:pt x="526241" y="239018"/>
                </a:lnTo>
                <a:lnTo>
                  <a:pt x="540970" y="226966"/>
                </a:lnTo>
                <a:lnTo>
                  <a:pt x="556368" y="213575"/>
                </a:lnTo>
                <a:lnTo>
                  <a:pt x="569760" y="198177"/>
                </a:lnTo>
                <a:lnTo>
                  <a:pt x="582481" y="182108"/>
                </a:lnTo>
                <a:lnTo>
                  <a:pt x="595201" y="165370"/>
                </a:lnTo>
                <a:lnTo>
                  <a:pt x="607922" y="148632"/>
                </a:lnTo>
                <a:lnTo>
                  <a:pt x="620642" y="132563"/>
                </a:lnTo>
                <a:lnTo>
                  <a:pt x="634703" y="117165"/>
                </a:lnTo>
                <a:lnTo>
                  <a:pt x="648763" y="103775"/>
                </a:lnTo>
                <a:lnTo>
                  <a:pt x="664831" y="92393"/>
                </a:lnTo>
                <a:lnTo>
                  <a:pt x="681569" y="83689"/>
                </a:lnTo>
                <a:lnTo>
                  <a:pt x="701655" y="77664"/>
                </a:lnTo>
                <a:lnTo>
                  <a:pt x="722410" y="74985"/>
                </a:lnTo>
                <a:lnTo>
                  <a:pt x="743834" y="74315"/>
                </a:lnTo>
                <a:lnTo>
                  <a:pt x="766598" y="76324"/>
                </a:lnTo>
                <a:lnTo>
                  <a:pt x="789361" y="79003"/>
                </a:lnTo>
                <a:lnTo>
                  <a:pt x="812125" y="82350"/>
                </a:lnTo>
                <a:lnTo>
                  <a:pt x="834888" y="85029"/>
                </a:lnTo>
                <a:lnTo>
                  <a:pt x="857651" y="86367"/>
                </a:lnTo>
                <a:lnTo>
                  <a:pt x="879747" y="86367"/>
                </a:lnTo>
                <a:lnTo>
                  <a:pt x="900501" y="83689"/>
                </a:lnTo>
                <a:lnTo>
                  <a:pt x="921925" y="78332"/>
                </a:lnTo>
                <a:lnTo>
                  <a:pt x="941342" y="70298"/>
                </a:lnTo>
                <a:lnTo>
                  <a:pt x="961427" y="59586"/>
                </a:lnTo>
                <a:lnTo>
                  <a:pt x="981512" y="48875"/>
                </a:lnTo>
                <a:lnTo>
                  <a:pt x="1001598" y="36823"/>
                </a:lnTo>
                <a:lnTo>
                  <a:pt x="1021014" y="25441"/>
                </a:lnTo>
                <a:lnTo>
                  <a:pt x="1041769" y="15399"/>
                </a:lnTo>
                <a:lnTo>
                  <a:pt x="1061855" y="7364"/>
                </a:lnTo>
                <a:lnTo>
                  <a:pt x="1082609" y="2008"/>
                </a:lnTo>
                <a:lnTo>
                  <a:pt x="1104034" y="0"/>
                </a:lnTo>
                <a:close/>
              </a:path>
            </a:pathLst>
          </a:custGeom>
        </p:spPr>
      </p:pic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6F7E689-8039-9796-956E-28CF5C195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" b="-2"/>
          <a:stretch/>
        </p:blipFill>
        <p:spPr>
          <a:xfrm>
            <a:off x="4406990" y="3493576"/>
            <a:ext cx="2382239" cy="2379348"/>
          </a:xfrm>
          <a:custGeom>
            <a:avLst/>
            <a:gdLst/>
            <a:ahLst/>
            <a:cxnLst/>
            <a:rect l="l" t="t" r="r" b="b"/>
            <a:pathLst>
              <a:path w="2208067" h="2205387">
                <a:moveTo>
                  <a:pt x="1104034" y="0"/>
                </a:moveTo>
                <a:lnTo>
                  <a:pt x="1125458" y="2008"/>
                </a:lnTo>
                <a:lnTo>
                  <a:pt x="1146213" y="7364"/>
                </a:lnTo>
                <a:lnTo>
                  <a:pt x="1166298" y="15399"/>
                </a:lnTo>
                <a:lnTo>
                  <a:pt x="1187053" y="25441"/>
                </a:lnTo>
                <a:lnTo>
                  <a:pt x="1206470" y="36823"/>
                </a:lnTo>
                <a:lnTo>
                  <a:pt x="1226555" y="48875"/>
                </a:lnTo>
                <a:lnTo>
                  <a:pt x="1246641" y="59586"/>
                </a:lnTo>
                <a:lnTo>
                  <a:pt x="1266726" y="70298"/>
                </a:lnTo>
                <a:lnTo>
                  <a:pt x="1286811" y="78332"/>
                </a:lnTo>
                <a:lnTo>
                  <a:pt x="1307567" y="83689"/>
                </a:lnTo>
                <a:lnTo>
                  <a:pt x="1328322" y="86367"/>
                </a:lnTo>
                <a:lnTo>
                  <a:pt x="1350416" y="86367"/>
                </a:lnTo>
                <a:lnTo>
                  <a:pt x="1373180" y="85029"/>
                </a:lnTo>
                <a:lnTo>
                  <a:pt x="1395942" y="82350"/>
                </a:lnTo>
                <a:lnTo>
                  <a:pt x="1418706" y="79003"/>
                </a:lnTo>
                <a:lnTo>
                  <a:pt x="1441471" y="76324"/>
                </a:lnTo>
                <a:lnTo>
                  <a:pt x="1464234" y="74315"/>
                </a:lnTo>
                <a:lnTo>
                  <a:pt x="1485659" y="74985"/>
                </a:lnTo>
                <a:lnTo>
                  <a:pt x="1506414" y="77664"/>
                </a:lnTo>
                <a:lnTo>
                  <a:pt x="1526499" y="83689"/>
                </a:lnTo>
                <a:lnTo>
                  <a:pt x="1543237" y="92393"/>
                </a:lnTo>
                <a:lnTo>
                  <a:pt x="1559305" y="103775"/>
                </a:lnTo>
                <a:lnTo>
                  <a:pt x="1573365" y="117165"/>
                </a:lnTo>
                <a:lnTo>
                  <a:pt x="1587426" y="132563"/>
                </a:lnTo>
                <a:lnTo>
                  <a:pt x="1600146" y="148632"/>
                </a:lnTo>
                <a:lnTo>
                  <a:pt x="1612866" y="165370"/>
                </a:lnTo>
                <a:lnTo>
                  <a:pt x="1625587" y="182108"/>
                </a:lnTo>
                <a:lnTo>
                  <a:pt x="1638308" y="198177"/>
                </a:lnTo>
                <a:lnTo>
                  <a:pt x="1651699" y="213575"/>
                </a:lnTo>
                <a:lnTo>
                  <a:pt x="1667097" y="226966"/>
                </a:lnTo>
                <a:lnTo>
                  <a:pt x="1681826" y="239018"/>
                </a:lnTo>
                <a:lnTo>
                  <a:pt x="1698565" y="248390"/>
                </a:lnTo>
                <a:lnTo>
                  <a:pt x="1716642" y="256425"/>
                </a:lnTo>
                <a:lnTo>
                  <a:pt x="1736058" y="263119"/>
                </a:lnTo>
                <a:lnTo>
                  <a:pt x="1756144" y="269145"/>
                </a:lnTo>
                <a:lnTo>
                  <a:pt x="1776228" y="274501"/>
                </a:lnTo>
                <a:lnTo>
                  <a:pt x="1796984" y="279857"/>
                </a:lnTo>
                <a:lnTo>
                  <a:pt x="1816399" y="285883"/>
                </a:lnTo>
                <a:lnTo>
                  <a:pt x="1835816" y="292578"/>
                </a:lnTo>
                <a:lnTo>
                  <a:pt x="1853892" y="300613"/>
                </a:lnTo>
                <a:lnTo>
                  <a:pt x="1869960" y="310655"/>
                </a:lnTo>
                <a:lnTo>
                  <a:pt x="1884691" y="322706"/>
                </a:lnTo>
                <a:lnTo>
                  <a:pt x="1896741" y="337436"/>
                </a:lnTo>
                <a:lnTo>
                  <a:pt x="1906785" y="353504"/>
                </a:lnTo>
                <a:lnTo>
                  <a:pt x="1914819" y="371581"/>
                </a:lnTo>
                <a:lnTo>
                  <a:pt x="1921514" y="390998"/>
                </a:lnTo>
                <a:lnTo>
                  <a:pt x="1927540" y="410413"/>
                </a:lnTo>
                <a:lnTo>
                  <a:pt x="1932896" y="431169"/>
                </a:lnTo>
                <a:lnTo>
                  <a:pt x="1938252" y="451253"/>
                </a:lnTo>
                <a:lnTo>
                  <a:pt x="1944278" y="471339"/>
                </a:lnTo>
                <a:lnTo>
                  <a:pt x="1950972" y="490756"/>
                </a:lnTo>
                <a:lnTo>
                  <a:pt x="1959007" y="508832"/>
                </a:lnTo>
                <a:lnTo>
                  <a:pt x="1968380" y="525570"/>
                </a:lnTo>
                <a:lnTo>
                  <a:pt x="1980431" y="540300"/>
                </a:lnTo>
                <a:lnTo>
                  <a:pt x="1993822" y="555699"/>
                </a:lnTo>
                <a:lnTo>
                  <a:pt x="2009221" y="569088"/>
                </a:lnTo>
                <a:lnTo>
                  <a:pt x="2025959" y="581810"/>
                </a:lnTo>
                <a:lnTo>
                  <a:pt x="2042697" y="594531"/>
                </a:lnTo>
                <a:lnTo>
                  <a:pt x="2059434" y="607251"/>
                </a:lnTo>
                <a:lnTo>
                  <a:pt x="2075502" y="619972"/>
                </a:lnTo>
                <a:lnTo>
                  <a:pt x="2090901" y="634032"/>
                </a:lnTo>
                <a:lnTo>
                  <a:pt x="2104293" y="648092"/>
                </a:lnTo>
                <a:lnTo>
                  <a:pt x="2115673" y="664160"/>
                </a:lnTo>
                <a:lnTo>
                  <a:pt x="2124377" y="680898"/>
                </a:lnTo>
                <a:lnTo>
                  <a:pt x="2130403" y="700983"/>
                </a:lnTo>
                <a:lnTo>
                  <a:pt x="2133081" y="721738"/>
                </a:lnTo>
                <a:lnTo>
                  <a:pt x="2133751" y="743163"/>
                </a:lnTo>
                <a:lnTo>
                  <a:pt x="2131741" y="765926"/>
                </a:lnTo>
                <a:lnTo>
                  <a:pt x="2129065" y="788690"/>
                </a:lnTo>
                <a:lnTo>
                  <a:pt x="2125717" y="811455"/>
                </a:lnTo>
                <a:lnTo>
                  <a:pt x="2123039" y="834217"/>
                </a:lnTo>
                <a:lnTo>
                  <a:pt x="2121699" y="856981"/>
                </a:lnTo>
                <a:lnTo>
                  <a:pt x="2121699" y="879075"/>
                </a:lnTo>
                <a:lnTo>
                  <a:pt x="2124377" y="899830"/>
                </a:lnTo>
                <a:lnTo>
                  <a:pt x="2129733" y="920585"/>
                </a:lnTo>
                <a:lnTo>
                  <a:pt x="2137767" y="940001"/>
                </a:lnTo>
                <a:lnTo>
                  <a:pt x="2147811" y="960086"/>
                </a:lnTo>
                <a:lnTo>
                  <a:pt x="2159193" y="980172"/>
                </a:lnTo>
                <a:lnTo>
                  <a:pt x="2171243" y="1000258"/>
                </a:lnTo>
                <a:lnTo>
                  <a:pt x="2182625" y="1019674"/>
                </a:lnTo>
                <a:lnTo>
                  <a:pt x="2192669" y="1040429"/>
                </a:lnTo>
                <a:lnTo>
                  <a:pt x="2200702" y="1060514"/>
                </a:lnTo>
                <a:lnTo>
                  <a:pt x="2206059" y="1081269"/>
                </a:lnTo>
                <a:lnTo>
                  <a:pt x="2208067" y="1102693"/>
                </a:lnTo>
                <a:lnTo>
                  <a:pt x="2206059" y="1124117"/>
                </a:lnTo>
                <a:lnTo>
                  <a:pt x="2200702" y="1144872"/>
                </a:lnTo>
                <a:lnTo>
                  <a:pt x="2192669" y="1164959"/>
                </a:lnTo>
                <a:lnTo>
                  <a:pt x="2182625" y="1185713"/>
                </a:lnTo>
                <a:lnTo>
                  <a:pt x="2171243" y="1205130"/>
                </a:lnTo>
                <a:lnTo>
                  <a:pt x="2159193" y="1225216"/>
                </a:lnTo>
                <a:lnTo>
                  <a:pt x="2147811" y="1245301"/>
                </a:lnTo>
                <a:lnTo>
                  <a:pt x="2137767" y="1265386"/>
                </a:lnTo>
                <a:lnTo>
                  <a:pt x="2129733" y="1284802"/>
                </a:lnTo>
                <a:lnTo>
                  <a:pt x="2124377" y="1305558"/>
                </a:lnTo>
                <a:lnTo>
                  <a:pt x="2121699" y="1326312"/>
                </a:lnTo>
                <a:lnTo>
                  <a:pt x="2121699" y="1348406"/>
                </a:lnTo>
                <a:lnTo>
                  <a:pt x="2123039" y="1371169"/>
                </a:lnTo>
                <a:lnTo>
                  <a:pt x="2125717" y="1393933"/>
                </a:lnTo>
                <a:lnTo>
                  <a:pt x="2129065" y="1416697"/>
                </a:lnTo>
                <a:lnTo>
                  <a:pt x="2131741" y="1439461"/>
                </a:lnTo>
                <a:lnTo>
                  <a:pt x="2133751" y="1462224"/>
                </a:lnTo>
                <a:lnTo>
                  <a:pt x="2133081" y="1483649"/>
                </a:lnTo>
                <a:lnTo>
                  <a:pt x="2130403" y="1504404"/>
                </a:lnTo>
                <a:lnTo>
                  <a:pt x="2124377" y="1524489"/>
                </a:lnTo>
                <a:lnTo>
                  <a:pt x="2115673" y="1541227"/>
                </a:lnTo>
                <a:lnTo>
                  <a:pt x="2104293" y="1557295"/>
                </a:lnTo>
                <a:lnTo>
                  <a:pt x="2090901" y="1571355"/>
                </a:lnTo>
                <a:lnTo>
                  <a:pt x="2075502" y="1585414"/>
                </a:lnTo>
                <a:lnTo>
                  <a:pt x="2059434" y="1598135"/>
                </a:lnTo>
                <a:lnTo>
                  <a:pt x="2042697" y="1610856"/>
                </a:lnTo>
                <a:lnTo>
                  <a:pt x="2025959" y="1623577"/>
                </a:lnTo>
                <a:lnTo>
                  <a:pt x="2009221" y="1636298"/>
                </a:lnTo>
                <a:lnTo>
                  <a:pt x="1993822" y="1649688"/>
                </a:lnTo>
                <a:lnTo>
                  <a:pt x="1980431" y="1665087"/>
                </a:lnTo>
                <a:lnTo>
                  <a:pt x="1968380" y="1679817"/>
                </a:lnTo>
                <a:lnTo>
                  <a:pt x="1959007" y="1696554"/>
                </a:lnTo>
                <a:lnTo>
                  <a:pt x="1950972" y="1714631"/>
                </a:lnTo>
                <a:lnTo>
                  <a:pt x="1944278" y="1734047"/>
                </a:lnTo>
                <a:lnTo>
                  <a:pt x="1938252" y="1754133"/>
                </a:lnTo>
                <a:lnTo>
                  <a:pt x="1932896" y="1774219"/>
                </a:lnTo>
                <a:lnTo>
                  <a:pt x="1927540" y="1794974"/>
                </a:lnTo>
                <a:lnTo>
                  <a:pt x="1921514" y="1814390"/>
                </a:lnTo>
                <a:lnTo>
                  <a:pt x="1914819" y="1833805"/>
                </a:lnTo>
                <a:lnTo>
                  <a:pt x="1906785" y="1851883"/>
                </a:lnTo>
                <a:lnTo>
                  <a:pt x="1896741" y="1867952"/>
                </a:lnTo>
                <a:lnTo>
                  <a:pt x="1884691" y="1882680"/>
                </a:lnTo>
                <a:lnTo>
                  <a:pt x="1869960" y="1894732"/>
                </a:lnTo>
                <a:lnTo>
                  <a:pt x="1853892" y="1904774"/>
                </a:lnTo>
                <a:lnTo>
                  <a:pt x="1835816" y="1912808"/>
                </a:lnTo>
                <a:lnTo>
                  <a:pt x="1816399" y="1919504"/>
                </a:lnTo>
                <a:lnTo>
                  <a:pt x="1796984" y="1925529"/>
                </a:lnTo>
                <a:lnTo>
                  <a:pt x="1776228" y="1930886"/>
                </a:lnTo>
                <a:lnTo>
                  <a:pt x="1756144" y="1936242"/>
                </a:lnTo>
                <a:lnTo>
                  <a:pt x="1736058" y="1942267"/>
                </a:lnTo>
                <a:lnTo>
                  <a:pt x="1716642" y="1948962"/>
                </a:lnTo>
                <a:lnTo>
                  <a:pt x="1698565" y="1956997"/>
                </a:lnTo>
                <a:lnTo>
                  <a:pt x="1681826" y="1966370"/>
                </a:lnTo>
                <a:lnTo>
                  <a:pt x="1667097" y="1978420"/>
                </a:lnTo>
                <a:lnTo>
                  <a:pt x="1651699" y="1991811"/>
                </a:lnTo>
                <a:lnTo>
                  <a:pt x="1638308" y="2007210"/>
                </a:lnTo>
                <a:lnTo>
                  <a:pt x="1625587" y="2023278"/>
                </a:lnTo>
                <a:lnTo>
                  <a:pt x="1612866" y="2040016"/>
                </a:lnTo>
                <a:lnTo>
                  <a:pt x="1600146" y="2056754"/>
                </a:lnTo>
                <a:lnTo>
                  <a:pt x="1587426" y="2072823"/>
                </a:lnTo>
                <a:lnTo>
                  <a:pt x="1573365" y="2088222"/>
                </a:lnTo>
                <a:lnTo>
                  <a:pt x="1559305" y="2101612"/>
                </a:lnTo>
                <a:lnTo>
                  <a:pt x="1543237" y="2112994"/>
                </a:lnTo>
                <a:lnTo>
                  <a:pt x="1526499" y="2121698"/>
                </a:lnTo>
                <a:lnTo>
                  <a:pt x="1506414" y="2127723"/>
                </a:lnTo>
                <a:lnTo>
                  <a:pt x="1485659" y="2130402"/>
                </a:lnTo>
                <a:lnTo>
                  <a:pt x="1464234" y="2131071"/>
                </a:lnTo>
                <a:lnTo>
                  <a:pt x="1441471" y="2129062"/>
                </a:lnTo>
                <a:lnTo>
                  <a:pt x="1418706" y="2126385"/>
                </a:lnTo>
                <a:lnTo>
                  <a:pt x="1395942" y="2123036"/>
                </a:lnTo>
                <a:lnTo>
                  <a:pt x="1373180" y="2120359"/>
                </a:lnTo>
                <a:lnTo>
                  <a:pt x="1350416" y="2119020"/>
                </a:lnTo>
                <a:lnTo>
                  <a:pt x="1328322" y="2119020"/>
                </a:lnTo>
                <a:lnTo>
                  <a:pt x="1307567" y="2121698"/>
                </a:lnTo>
                <a:lnTo>
                  <a:pt x="1286811" y="2127054"/>
                </a:lnTo>
                <a:lnTo>
                  <a:pt x="1266726" y="2135088"/>
                </a:lnTo>
                <a:lnTo>
                  <a:pt x="1246641" y="2145800"/>
                </a:lnTo>
                <a:lnTo>
                  <a:pt x="1226555" y="2156513"/>
                </a:lnTo>
                <a:lnTo>
                  <a:pt x="1206470" y="2168563"/>
                </a:lnTo>
                <a:lnTo>
                  <a:pt x="1187053" y="2179945"/>
                </a:lnTo>
                <a:lnTo>
                  <a:pt x="1166298" y="2189988"/>
                </a:lnTo>
                <a:lnTo>
                  <a:pt x="1146213" y="2198023"/>
                </a:lnTo>
                <a:lnTo>
                  <a:pt x="1125458" y="2203379"/>
                </a:lnTo>
                <a:lnTo>
                  <a:pt x="1104034" y="2205387"/>
                </a:lnTo>
                <a:lnTo>
                  <a:pt x="1082609" y="2203379"/>
                </a:lnTo>
                <a:lnTo>
                  <a:pt x="1061855" y="2198023"/>
                </a:lnTo>
                <a:lnTo>
                  <a:pt x="1041769" y="2189988"/>
                </a:lnTo>
                <a:lnTo>
                  <a:pt x="1021014" y="2179945"/>
                </a:lnTo>
                <a:lnTo>
                  <a:pt x="1001598" y="2168563"/>
                </a:lnTo>
                <a:lnTo>
                  <a:pt x="981512" y="2156513"/>
                </a:lnTo>
                <a:lnTo>
                  <a:pt x="961427" y="2145800"/>
                </a:lnTo>
                <a:lnTo>
                  <a:pt x="941342" y="2135088"/>
                </a:lnTo>
                <a:lnTo>
                  <a:pt x="921925" y="2127054"/>
                </a:lnTo>
                <a:lnTo>
                  <a:pt x="900501" y="2121698"/>
                </a:lnTo>
                <a:lnTo>
                  <a:pt x="879747" y="2119020"/>
                </a:lnTo>
                <a:lnTo>
                  <a:pt x="857651" y="2119020"/>
                </a:lnTo>
                <a:lnTo>
                  <a:pt x="834888" y="2120359"/>
                </a:lnTo>
                <a:lnTo>
                  <a:pt x="812125" y="2123036"/>
                </a:lnTo>
                <a:lnTo>
                  <a:pt x="789361" y="2126385"/>
                </a:lnTo>
                <a:lnTo>
                  <a:pt x="766598" y="2129062"/>
                </a:lnTo>
                <a:lnTo>
                  <a:pt x="743834" y="2131071"/>
                </a:lnTo>
                <a:lnTo>
                  <a:pt x="722410" y="2130402"/>
                </a:lnTo>
                <a:lnTo>
                  <a:pt x="701655" y="2127723"/>
                </a:lnTo>
                <a:lnTo>
                  <a:pt x="681569" y="2121698"/>
                </a:lnTo>
                <a:lnTo>
                  <a:pt x="664831" y="2112994"/>
                </a:lnTo>
                <a:lnTo>
                  <a:pt x="648763" y="2101612"/>
                </a:lnTo>
                <a:lnTo>
                  <a:pt x="634703" y="2088222"/>
                </a:lnTo>
                <a:lnTo>
                  <a:pt x="620642" y="2072823"/>
                </a:lnTo>
                <a:lnTo>
                  <a:pt x="607922" y="2056754"/>
                </a:lnTo>
                <a:lnTo>
                  <a:pt x="595201" y="2040016"/>
                </a:lnTo>
                <a:lnTo>
                  <a:pt x="582481" y="2023278"/>
                </a:lnTo>
                <a:lnTo>
                  <a:pt x="569760" y="2007210"/>
                </a:lnTo>
                <a:lnTo>
                  <a:pt x="556368" y="1991811"/>
                </a:lnTo>
                <a:lnTo>
                  <a:pt x="540970" y="1978420"/>
                </a:lnTo>
                <a:lnTo>
                  <a:pt x="526241" y="1966370"/>
                </a:lnTo>
                <a:lnTo>
                  <a:pt x="509504" y="1956997"/>
                </a:lnTo>
                <a:lnTo>
                  <a:pt x="491426" y="1948962"/>
                </a:lnTo>
                <a:lnTo>
                  <a:pt x="472011" y="1942267"/>
                </a:lnTo>
                <a:lnTo>
                  <a:pt x="451925" y="1936242"/>
                </a:lnTo>
                <a:lnTo>
                  <a:pt x="431839" y="1930886"/>
                </a:lnTo>
                <a:lnTo>
                  <a:pt x="411084" y="1925529"/>
                </a:lnTo>
                <a:lnTo>
                  <a:pt x="391668" y="1919504"/>
                </a:lnTo>
                <a:lnTo>
                  <a:pt x="372252" y="1912808"/>
                </a:lnTo>
                <a:lnTo>
                  <a:pt x="354176" y="1904774"/>
                </a:lnTo>
                <a:lnTo>
                  <a:pt x="338107" y="1894732"/>
                </a:lnTo>
                <a:lnTo>
                  <a:pt x="323377" y="1882680"/>
                </a:lnTo>
                <a:lnTo>
                  <a:pt x="311327" y="1867952"/>
                </a:lnTo>
                <a:lnTo>
                  <a:pt x="301283" y="1851883"/>
                </a:lnTo>
                <a:lnTo>
                  <a:pt x="293250" y="1833805"/>
                </a:lnTo>
                <a:lnTo>
                  <a:pt x="286555" y="1814390"/>
                </a:lnTo>
                <a:lnTo>
                  <a:pt x="280529" y="1794974"/>
                </a:lnTo>
                <a:lnTo>
                  <a:pt x="275173" y="1774219"/>
                </a:lnTo>
                <a:lnTo>
                  <a:pt x="269817" y="1754133"/>
                </a:lnTo>
                <a:lnTo>
                  <a:pt x="263791" y="1734047"/>
                </a:lnTo>
                <a:lnTo>
                  <a:pt x="257096" y="1714631"/>
                </a:lnTo>
                <a:lnTo>
                  <a:pt x="249062" y="1696554"/>
                </a:lnTo>
                <a:lnTo>
                  <a:pt x="239688" y="1679817"/>
                </a:lnTo>
                <a:lnTo>
                  <a:pt x="227636" y="1665087"/>
                </a:lnTo>
                <a:lnTo>
                  <a:pt x="214246" y="1649688"/>
                </a:lnTo>
                <a:lnTo>
                  <a:pt x="198848" y="1636298"/>
                </a:lnTo>
                <a:lnTo>
                  <a:pt x="182778" y="1623577"/>
                </a:lnTo>
                <a:lnTo>
                  <a:pt x="165371" y="1610856"/>
                </a:lnTo>
                <a:lnTo>
                  <a:pt x="148634" y="1598135"/>
                </a:lnTo>
                <a:lnTo>
                  <a:pt x="132565" y="1585414"/>
                </a:lnTo>
                <a:lnTo>
                  <a:pt x="117167" y="1571355"/>
                </a:lnTo>
                <a:lnTo>
                  <a:pt x="103776" y="1557295"/>
                </a:lnTo>
                <a:lnTo>
                  <a:pt x="92394" y="1541227"/>
                </a:lnTo>
                <a:lnTo>
                  <a:pt x="83691" y="1524489"/>
                </a:lnTo>
                <a:lnTo>
                  <a:pt x="77665" y="1504404"/>
                </a:lnTo>
                <a:lnTo>
                  <a:pt x="74987" y="1483649"/>
                </a:lnTo>
                <a:lnTo>
                  <a:pt x="74317" y="1462224"/>
                </a:lnTo>
                <a:lnTo>
                  <a:pt x="76327" y="1439461"/>
                </a:lnTo>
                <a:lnTo>
                  <a:pt x="79004" y="1416697"/>
                </a:lnTo>
                <a:lnTo>
                  <a:pt x="82352" y="1393933"/>
                </a:lnTo>
                <a:lnTo>
                  <a:pt x="85030" y="1371169"/>
                </a:lnTo>
                <a:lnTo>
                  <a:pt x="86368" y="1348406"/>
                </a:lnTo>
                <a:lnTo>
                  <a:pt x="86368" y="1326312"/>
                </a:lnTo>
                <a:lnTo>
                  <a:pt x="83691" y="1305558"/>
                </a:lnTo>
                <a:lnTo>
                  <a:pt x="78334" y="1284802"/>
                </a:lnTo>
                <a:lnTo>
                  <a:pt x="70301" y="1265386"/>
                </a:lnTo>
                <a:lnTo>
                  <a:pt x="59588" y="1245301"/>
                </a:lnTo>
                <a:lnTo>
                  <a:pt x="48876" y="1225216"/>
                </a:lnTo>
                <a:lnTo>
                  <a:pt x="36825" y="1205130"/>
                </a:lnTo>
                <a:lnTo>
                  <a:pt x="25442" y="1185713"/>
                </a:lnTo>
                <a:lnTo>
                  <a:pt x="15399" y="1164959"/>
                </a:lnTo>
                <a:lnTo>
                  <a:pt x="7365" y="1144872"/>
                </a:lnTo>
                <a:lnTo>
                  <a:pt x="2009" y="1124117"/>
                </a:lnTo>
                <a:lnTo>
                  <a:pt x="0" y="1102693"/>
                </a:lnTo>
                <a:lnTo>
                  <a:pt x="2009" y="1081269"/>
                </a:lnTo>
                <a:lnTo>
                  <a:pt x="7365" y="1060514"/>
                </a:lnTo>
                <a:lnTo>
                  <a:pt x="15399" y="1040429"/>
                </a:lnTo>
                <a:lnTo>
                  <a:pt x="25442" y="1019674"/>
                </a:lnTo>
                <a:lnTo>
                  <a:pt x="36825" y="1000258"/>
                </a:lnTo>
                <a:lnTo>
                  <a:pt x="48876" y="980172"/>
                </a:lnTo>
                <a:lnTo>
                  <a:pt x="59588" y="960086"/>
                </a:lnTo>
                <a:lnTo>
                  <a:pt x="70301" y="940001"/>
                </a:lnTo>
                <a:lnTo>
                  <a:pt x="78334" y="920585"/>
                </a:lnTo>
                <a:lnTo>
                  <a:pt x="83691" y="899830"/>
                </a:lnTo>
                <a:lnTo>
                  <a:pt x="86368" y="879075"/>
                </a:lnTo>
                <a:lnTo>
                  <a:pt x="86368" y="856981"/>
                </a:lnTo>
                <a:lnTo>
                  <a:pt x="85030" y="834217"/>
                </a:lnTo>
                <a:lnTo>
                  <a:pt x="82352" y="811455"/>
                </a:lnTo>
                <a:lnTo>
                  <a:pt x="79004" y="788690"/>
                </a:lnTo>
                <a:lnTo>
                  <a:pt x="76327" y="765926"/>
                </a:lnTo>
                <a:lnTo>
                  <a:pt x="74317" y="743163"/>
                </a:lnTo>
                <a:lnTo>
                  <a:pt x="74987" y="721738"/>
                </a:lnTo>
                <a:lnTo>
                  <a:pt x="77665" y="700983"/>
                </a:lnTo>
                <a:lnTo>
                  <a:pt x="83691" y="680898"/>
                </a:lnTo>
                <a:lnTo>
                  <a:pt x="92394" y="664160"/>
                </a:lnTo>
                <a:lnTo>
                  <a:pt x="103776" y="648092"/>
                </a:lnTo>
                <a:lnTo>
                  <a:pt x="117167" y="634032"/>
                </a:lnTo>
                <a:lnTo>
                  <a:pt x="132565" y="619972"/>
                </a:lnTo>
                <a:lnTo>
                  <a:pt x="148634" y="607251"/>
                </a:lnTo>
                <a:lnTo>
                  <a:pt x="165371" y="594531"/>
                </a:lnTo>
                <a:lnTo>
                  <a:pt x="182778" y="581810"/>
                </a:lnTo>
                <a:lnTo>
                  <a:pt x="198848" y="569088"/>
                </a:lnTo>
                <a:lnTo>
                  <a:pt x="214246" y="555699"/>
                </a:lnTo>
                <a:lnTo>
                  <a:pt x="227636" y="540300"/>
                </a:lnTo>
                <a:lnTo>
                  <a:pt x="239688" y="525570"/>
                </a:lnTo>
                <a:lnTo>
                  <a:pt x="249062" y="508832"/>
                </a:lnTo>
                <a:lnTo>
                  <a:pt x="257096" y="490756"/>
                </a:lnTo>
                <a:lnTo>
                  <a:pt x="263791" y="471339"/>
                </a:lnTo>
                <a:lnTo>
                  <a:pt x="269817" y="451253"/>
                </a:lnTo>
                <a:lnTo>
                  <a:pt x="275173" y="431169"/>
                </a:lnTo>
                <a:lnTo>
                  <a:pt x="280529" y="410413"/>
                </a:lnTo>
                <a:lnTo>
                  <a:pt x="286555" y="390998"/>
                </a:lnTo>
                <a:lnTo>
                  <a:pt x="293250" y="371581"/>
                </a:lnTo>
                <a:lnTo>
                  <a:pt x="301283" y="353504"/>
                </a:lnTo>
                <a:lnTo>
                  <a:pt x="311327" y="337436"/>
                </a:lnTo>
                <a:lnTo>
                  <a:pt x="323377" y="322706"/>
                </a:lnTo>
                <a:lnTo>
                  <a:pt x="338107" y="310655"/>
                </a:lnTo>
                <a:lnTo>
                  <a:pt x="354176" y="300613"/>
                </a:lnTo>
                <a:lnTo>
                  <a:pt x="372252" y="292578"/>
                </a:lnTo>
                <a:lnTo>
                  <a:pt x="391668" y="285883"/>
                </a:lnTo>
                <a:lnTo>
                  <a:pt x="411084" y="279857"/>
                </a:lnTo>
                <a:lnTo>
                  <a:pt x="431839" y="274501"/>
                </a:lnTo>
                <a:lnTo>
                  <a:pt x="451925" y="269145"/>
                </a:lnTo>
                <a:lnTo>
                  <a:pt x="472011" y="263119"/>
                </a:lnTo>
                <a:lnTo>
                  <a:pt x="491426" y="256425"/>
                </a:lnTo>
                <a:lnTo>
                  <a:pt x="509504" y="248390"/>
                </a:lnTo>
                <a:lnTo>
                  <a:pt x="526241" y="239018"/>
                </a:lnTo>
                <a:lnTo>
                  <a:pt x="540970" y="226966"/>
                </a:lnTo>
                <a:lnTo>
                  <a:pt x="556368" y="213575"/>
                </a:lnTo>
                <a:lnTo>
                  <a:pt x="569760" y="198177"/>
                </a:lnTo>
                <a:lnTo>
                  <a:pt x="582481" y="182108"/>
                </a:lnTo>
                <a:lnTo>
                  <a:pt x="595201" y="165370"/>
                </a:lnTo>
                <a:lnTo>
                  <a:pt x="607922" y="148632"/>
                </a:lnTo>
                <a:lnTo>
                  <a:pt x="620642" y="132563"/>
                </a:lnTo>
                <a:lnTo>
                  <a:pt x="634703" y="117165"/>
                </a:lnTo>
                <a:lnTo>
                  <a:pt x="648763" y="103775"/>
                </a:lnTo>
                <a:lnTo>
                  <a:pt x="664831" y="92393"/>
                </a:lnTo>
                <a:lnTo>
                  <a:pt x="681569" y="83689"/>
                </a:lnTo>
                <a:lnTo>
                  <a:pt x="701655" y="77664"/>
                </a:lnTo>
                <a:lnTo>
                  <a:pt x="722410" y="74985"/>
                </a:lnTo>
                <a:lnTo>
                  <a:pt x="743834" y="74315"/>
                </a:lnTo>
                <a:lnTo>
                  <a:pt x="766598" y="76324"/>
                </a:lnTo>
                <a:lnTo>
                  <a:pt x="789361" y="79003"/>
                </a:lnTo>
                <a:lnTo>
                  <a:pt x="812125" y="82350"/>
                </a:lnTo>
                <a:lnTo>
                  <a:pt x="834888" y="85029"/>
                </a:lnTo>
                <a:lnTo>
                  <a:pt x="857651" y="86367"/>
                </a:lnTo>
                <a:lnTo>
                  <a:pt x="879747" y="86367"/>
                </a:lnTo>
                <a:lnTo>
                  <a:pt x="900501" y="83689"/>
                </a:lnTo>
                <a:lnTo>
                  <a:pt x="921925" y="78332"/>
                </a:lnTo>
                <a:lnTo>
                  <a:pt x="941342" y="70298"/>
                </a:lnTo>
                <a:lnTo>
                  <a:pt x="961427" y="59586"/>
                </a:lnTo>
                <a:lnTo>
                  <a:pt x="981512" y="48875"/>
                </a:lnTo>
                <a:lnTo>
                  <a:pt x="1001598" y="36823"/>
                </a:lnTo>
                <a:lnTo>
                  <a:pt x="1021014" y="25441"/>
                </a:lnTo>
                <a:lnTo>
                  <a:pt x="1041769" y="15399"/>
                </a:lnTo>
                <a:lnTo>
                  <a:pt x="1061855" y="7364"/>
                </a:lnTo>
                <a:lnTo>
                  <a:pt x="1082609" y="2008"/>
                </a:lnTo>
                <a:lnTo>
                  <a:pt x="1104034" y="0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03A040-B19F-F1DC-2814-50769577D56F}"/>
              </a:ext>
            </a:extLst>
          </p:cNvPr>
          <p:cNvSpPr txBox="1"/>
          <p:nvPr/>
        </p:nvSpPr>
        <p:spPr>
          <a:xfrm>
            <a:off x="4734855" y="5898575"/>
            <a:ext cx="298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Minority Stress Model </a:t>
            </a:r>
            <a:br>
              <a:rPr lang="en-US" sz="1200" dirty="0"/>
            </a:br>
            <a:r>
              <a:rPr lang="en-US" sz="1200" dirty="0"/>
              <a:t>              (Meyer) </a:t>
            </a:r>
            <a:endParaRPr lang="nl-NL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0D88DF-F7AA-4E6A-31B1-6FC6AF73DDE4}"/>
              </a:ext>
            </a:extLst>
          </p:cNvPr>
          <p:cNvSpPr txBox="1"/>
          <p:nvPr/>
        </p:nvSpPr>
        <p:spPr>
          <a:xfrm>
            <a:off x="7025024" y="3711075"/>
            <a:ext cx="2540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Intersectionality </a:t>
            </a:r>
          </a:p>
          <a:p>
            <a:r>
              <a:rPr lang="en-US" sz="1200" dirty="0"/>
              <a:t>(</a:t>
            </a:r>
            <a:r>
              <a:rPr lang="en-US" sz="1200" dirty="0" err="1"/>
              <a:t>Kimberlé</a:t>
            </a:r>
            <a:r>
              <a:rPr lang="en-US" sz="1200" dirty="0"/>
              <a:t> Crenshaw) </a:t>
            </a:r>
            <a:endParaRPr lang="nl-NL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D1F943-EF7A-4BB8-7292-9B86E29EC952}"/>
              </a:ext>
            </a:extLst>
          </p:cNvPr>
          <p:cNvSpPr txBox="1"/>
          <p:nvPr/>
        </p:nvSpPr>
        <p:spPr>
          <a:xfrm>
            <a:off x="719667" y="6470290"/>
            <a:ext cx="6428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*QPOC = Queer (or LGBTQIA+) People of Color</a:t>
            </a:r>
            <a:endParaRPr lang="nl-NL" sz="1050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BA06DF3-1C1B-7626-7AFD-869E04AF4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>
          <a:xfrm>
            <a:off x="1683391" y="1598114"/>
            <a:ext cx="2950685" cy="18954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D44B0D-B14D-EF30-9229-7B715DE3A2CD}"/>
              </a:ext>
            </a:extLst>
          </p:cNvPr>
          <p:cNvSpPr txBox="1"/>
          <p:nvPr/>
        </p:nvSpPr>
        <p:spPr>
          <a:xfrm>
            <a:off x="2172248" y="3547570"/>
            <a:ext cx="298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Health determinants</a:t>
            </a:r>
          </a:p>
          <a:p>
            <a:r>
              <a:rPr lang="en-US" sz="1200" dirty="0"/>
              <a:t>(Dahlgren &amp; Whitehead) 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16800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C7C6FA-ECFF-EB45-8CCA-050F804F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do we </a:t>
            </a:r>
            <a:r>
              <a:rPr lang="nl-NL" dirty="0" err="1"/>
              <a:t>know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research? 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5784B703-0A51-EB44-BAC1-4A1C64AFD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8009" y="1471452"/>
            <a:ext cx="8083224" cy="4884898"/>
          </a:xfrm>
        </p:spPr>
        <p:txBody>
          <a:bodyPr>
            <a:normAutofit/>
          </a:bodyPr>
          <a:lstStyle/>
          <a:p>
            <a:r>
              <a:rPr lang="en-US" dirty="0"/>
              <a:t>First national study among bi+ adults in the Netherlands</a:t>
            </a:r>
          </a:p>
          <a:p>
            <a:pPr marL="285750" indent="-285750">
              <a:buFontTx/>
              <a:buChar char="-"/>
            </a:pPr>
            <a:r>
              <a:rPr lang="en-US" dirty="0"/>
              <a:t>Survey among 3000 bi+ 16-55 year </a:t>
            </a:r>
            <a:r>
              <a:rPr lang="en-US" dirty="0" err="1"/>
              <a:t>olds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Qualitative study</a:t>
            </a:r>
          </a:p>
          <a:p>
            <a:pPr marL="0" indent="0">
              <a:buNone/>
            </a:pPr>
            <a:r>
              <a:rPr lang="en-US" dirty="0"/>
              <a:t>Bi+ Netherlands commissioned the study to the Bi+ Research Consortium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Financially supported by the Dutch ministry / Equality Department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6DEAC9-0E01-0648-85F6-66B2628F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25 September 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3B41BB-ED21-5844-B4A2-CD81FC33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I was </a:t>
            </a:r>
            <a:r>
              <a:rPr lang="nl-NL" dirty="0" err="1"/>
              <a:t>always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up-</a:t>
            </a:r>
            <a:r>
              <a:rPr lang="nl-NL" dirty="0" err="1"/>
              <a:t>to</a:t>
            </a:r>
            <a:r>
              <a:rPr lang="nl-NL" dirty="0"/>
              <a:t>-standard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BBDA9C-F62E-7E46-965F-0F9B8C97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52DD0-7CD6-E844-9524-97C054975D85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F7381E3-DA07-4A4F-BB4E-78B5AE82C84D}"/>
              </a:ext>
            </a:extLst>
          </p:cNvPr>
          <p:cNvSpPr txBox="1"/>
          <p:nvPr/>
        </p:nvSpPr>
        <p:spPr>
          <a:xfrm>
            <a:off x="2056137" y="3325059"/>
            <a:ext cx="662072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Authors</a:t>
            </a:r>
            <a:endParaRPr lang="nl-NL" sz="11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Dr. Marianne Cense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, Fayaaz Joemmanbaks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nl-NL" sz="11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M.Sc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., Dr. Diana van Bergen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Dr. Laura Baams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Dr. Hanneke de Graaf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Dr. Emiel Maliepaard, Prof. Dr. Henny Bos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Prof. Dr. John de Wit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Prof. Dr. Kai Jonas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Dr. Chantal den Daas</a:t>
            </a:r>
            <a:r>
              <a:rPr lang="nl-NL" sz="11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6</a:t>
            </a:r>
          </a:p>
          <a:p>
            <a:endParaRPr lang="nl-NL" sz="11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nl-NL" sz="1100" b="1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Affiliations</a:t>
            </a:r>
            <a:endParaRPr lang="nl-NL" sz="11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 Rutgers</a:t>
            </a:r>
            <a:b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 University of Groningen</a:t>
            </a:r>
            <a:b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 University of Amsterdam</a:t>
            </a:r>
            <a:b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 Utrecht University</a:t>
            </a:r>
            <a:b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 Maastricht University </a:t>
            </a:r>
          </a:p>
          <a:p>
            <a:r>
              <a:rPr lang="nl-NL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6 University of </a:t>
            </a:r>
            <a:r>
              <a:rPr lang="nl-NL" sz="11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Abderdeen</a:t>
            </a:r>
            <a:endParaRPr lang="nl-NL" sz="11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br>
              <a:rPr lang="nl-NL" sz="1050" dirty="0"/>
            </a:br>
            <a:r>
              <a:rPr lang="nl-NL" sz="1050" dirty="0">
                <a:solidFill>
                  <a:schemeClr val="bg1"/>
                </a:solidFill>
              </a:rPr>
              <a:t>6 University of Aberdeen</a:t>
            </a:r>
          </a:p>
        </p:txBody>
      </p:sp>
    </p:spTree>
    <p:extLst>
      <p:ext uri="{BB962C8B-B14F-4D97-AF65-F5344CB8AC3E}">
        <p14:creationId xmlns:p14="http://schemas.microsoft.com/office/powerpoint/2010/main" val="2894590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7772-D813-4911-9F2F-66197909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2756-895B-491A-94C5-3828E51D7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400" dirty="0" err="1"/>
              <a:t>i</a:t>
            </a:r>
            <a:r>
              <a:rPr lang="en-US" sz="2400" dirty="0"/>
              <a:t>) Starts at early stage: upbringing of family, norms and values  (heteronormative, binary) &gt; </a:t>
            </a:r>
            <a:r>
              <a:rPr lang="en-US" sz="2400" b="1" dirty="0"/>
              <a:t>no exposure </a:t>
            </a:r>
            <a:r>
              <a:rPr lang="en-US" sz="2400" dirty="0"/>
              <a:t>to bi+ </a:t>
            </a:r>
          </a:p>
          <a:p>
            <a:endParaRPr lang="en-US" sz="2400" dirty="0"/>
          </a:p>
          <a:p>
            <a:r>
              <a:rPr lang="en-US" sz="2400" dirty="0"/>
              <a:t>ii) Sexual development: </a:t>
            </a:r>
          </a:p>
          <a:p>
            <a:r>
              <a:rPr lang="en-US" sz="2000" dirty="0"/>
              <a:t>-Attraction to multiple genders </a:t>
            </a:r>
          </a:p>
          <a:p>
            <a:r>
              <a:rPr lang="en-US" sz="2000" dirty="0"/>
              <a:t>-No labelling or </a:t>
            </a:r>
            <a:r>
              <a:rPr lang="en-US" sz="2000" b="1" dirty="0"/>
              <a:t>not wanting to </a:t>
            </a:r>
            <a:r>
              <a:rPr lang="en-US" sz="2000" dirty="0"/>
              <a:t>identify with bi+</a:t>
            </a: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dirty="0"/>
          </a:p>
          <a:p>
            <a:r>
              <a:rPr lang="nl-NL" sz="2400" dirty="0"/>
              <a:t>iii) </a:t>
            </a:r>
            <a:r>
              <a:rPr lang="nl-NL" sz="2400" b="1" dirty="0" err="1"/>
              <a:t>Exclusion</a:t>
            </a:r>
            <a:r>
              <a:rPr lang="nl-NL" sz="2400" dirty="0"/>
              <a:t> </a:t>
            </a:r>
            <a:r>
              <a:rPr lang="nl-NL" sz="2400" dirty="0" err="1"/>
              <a:t>within</a:t>
            </a:r>
            <a:r>
              <a:rPr lang="nl-NL" sz="2400" dirty="0"/>
              <a:t> LGBTQIA+ </a:t>
            </a:r>
            <a:r>
              <a:rPr lang="nl-NL" sz="2400" dirty="0" err="1"/>
              <a:t>communities</a:t>
            </a:r>
            <a:r>
              <a:rPr lang="nl-NL" sz="2400" dirty="0"/>
              <a:t> (</a:t>
            </a:r>
            <a:r>
              <a:rPr lang="nl-NL" sz="2400" dirty="0" err="1"/>
              <a:t>mononormative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binary</a:t>
            </a:r>
            <a:r>
              <a:rPr lang="nl-NL" sz="2400" dirty="0"/>
              <a:t>)</a:t>
            </a:r>
            <a:endParaRPr lang="nl-NL" sz="2000" dirty="0"/>
          </a:p>
          <a:p>
            <a:pPr marL="0" indent="0">
              <a:buNone/>
            </a:pPr>
            <a:br>
              <a:rPr lang="nl-NL" sz="2000" i="1" dirty="0"/>
            </a:b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E10B1-B6AF-4090-8DB8-7E0273A4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25 September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E116D-21E4-42BF-87CD-D0976D4D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I was </a:t>
            </a:r>
            <a:r>
              <a:rPr lang="nl-NL" dirty="0" err="1"/>
              <a:t>always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up-</a:t>
            </a:r>
            <a:r>
              <a:rPr lang="nl-NL" dirty="0" err="1"/>
              <a:t>to</a:t>
            </a:r>
            <a:r>
              <a:rPr lang="nl-NL" dirty="0"/>
              <a:t>-standard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696A1-FD1D-4660-A912-CD797468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52DD0-7CD6-E844-9524-97C054975D85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2235D-28D9-4F67-842B-571B94F5782F}"/>
              </a:ext>
            </a:extLst>
          </p:cNvPr>
          <p:cNvSpPr txBox="1"/>
          <p:nvPr/>
        </p:nvSpPr>
        <p:spPr>
          <a:xfrm>
            <a:off x="6629401" y="3105834"/>
            <a:ext cx="54275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“</a:t>
            </a:r>
            <a:r>
              <a:rPr lang="en-US" sz="1800" i="1" dirty="0"/>
              <a:t>If I go hard enough on my knees and pray hard enough, then maybe it (ed. sexual orientation) will go away</a:t>
            </a:r>
            <a:r>
              <a:rPr lang="en-US" sz="1800" dirty="0"/>
              <a:t>”</a:t>
            </a:r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23AE6-2ECE-46A2-AADA-D4826E966088}"/>
              </a:ext>
            </a:extLst>
          </p:cNvPr>
          <p:cNvSpPr txBox="1"/>
          <p:nvPr/>
        </p:nvSpPr>
        <p:spPr>
          <a:xfrm>
            <a:off x="2987264" y="5176526"/>
            <a:ext cx="54275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800" i="1" dirty="0"/>
              <a:t>“</a:t>
            </a:r>
            <a:r>
              <a:rPr lang="nl-NL" sz="1800" i="1" dirty="0" err="1"/>
              <a:t>So</a:t>
            </a:r>
            <a:r>
              <a:rPr lang="nl-NL" sz="1800" i="1" dirty="0"/>
              <a:t> </a:t>
            </a:r>
            <a:r>
              <a:rPr lang="nl-NL" sz="1800" i="1" dirty="0" err="1"/>
              <a:t>what</a:t>
            </a:r>
            <a:r>
              <a:rPr lang="nl-NL" sz="1800" i="1" dirty="0"/>
              <a:t> I </a:t>
            </a:r>
            <a:r>
              <a:rPr lang="nl-NL" sz="1800" i="1" dirty="0" err="1"/>
              <a:t>said</a:t>
            </a:r>
            <a:r>
              <a:rPr lang="nl-NL" sz="1800" i="1" dirty="0"/>
              <a:t>, </a:t>
            </a:r>
            <a:r>
              <a:rPr lang="nl-NL" i="1" dirty="0"/>
              <a:t>in</a:t>
            </a:r>
            <a:r>
              <a:rPr lang="nl-NL" sz="1800" i="1" dirty="0"/>
              <a:t> gay </a:t>
            </a:r>
            <a:r>
              <a:rPr lang="nl-NL" sz="1800" i="1" dirty="0" err="1"/>
              <a:t>and</a:t>
            </a:r>
            <a:r>
              <a:rPr lang="nl-NL" sz="1800" i="1" dirty="0"/>
              <a:t> </a:t>
            </a:r>
            <a:r>
              <a:rPr lang="nl-NL" sz="1800" i="1" dirty="0" err="1"/>
              <a:t>lesbian</a:t>
            </a:r>
            <a:r>
              <a:rPr lang="nl-NL" sz="1800" i="1" dirty="0"/>
              <a:t> </a:t>
            </a:r>
            <a:r>
              <a:rPr lang="nl-NL" sz="1800" i="1" dirty="0" err="1"/>
              <a:t>world</a:t>
            </a:r>
            <a:r>
              <a:rPr lang="nl-NL" sz="1800" i="1" dirty="0"/>
              <a:t> a lot of: yes but, </a:t>
            </a:r>
            <a:r>
              <a:rPr lang="nl-NL" sz="1800" i="1" dirty="0" err="1"/>
              <a:t>you</a:t>
            </a:r>
            <a:r>
              <a:rPr lang="nl-NL" sz="1800" i="1" dirty="0"/>
              <a:t> </a:t>
            </a:r>
            <a:r>
              <a:rPr lang="nl-NL" sz="1800" i="1" dirty="0" err="1"/>
              <a:t>haven’t</a:t>
            </a:r>
            <a:r>
              <a:rPr lang="nl-NL" sz="1800" i="1" dirty="0"/>
              <a:t> </a:t>
            </a:r>
            <a:r>
              <a:rPr lang="nl-NL" sz="1800" i="1" dirty="0" err="1"/>
              <a:t>chosen</a:t>
            </a:r>
            <a:r>
              <a:rPr lang="nl-NL" sz="1800" i="1" dirty="0"/>
              <a:t> </a:t>
            </a:r>
            <a:r>
              <a:rPr lang="nl-NL" sz="1800" i="1" dirty="0" err="1"/>
              <a:t>yet</a:t>
            </a:r>
            <a:r>
              <a:rPr lang="nl-NL" sz="1800" i="1" dirty="0"/>
              <a:t>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216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8A81-1F0C-8976-6B1E-0C47F93F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findings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A0F89-BF43-43C4-31D4-73E535736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Bisexual people most often survivors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Gay men often experience online sexual intimidation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significant differences in race/ethnicity and educational level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Sexual victimization amongst youth living at home and in low-income households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Perpetrator is most often an acquaintance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7166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765FD8D-9EA8-414A-92A5-046FD49FDDCE}"/>
              </a:ext>
            </a:extLst>
          </p:cNvPr>
          <p:cNvGraphicFramePr/>
          <p:nvPr/>
        </p:nvGraphicFramePr>
        <p:xfrm>
          <a:off x="3364388" y="114299"/>
          <a:ext cx="6149023" cy="6743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CBE4F94-046D-8907-27F6-D36E5D99F5F6}"/>
              </a:ext>
            </a:extLst>
          </p:cNvPr>
          <p:cNvSpPr txBox="1">
            <a:spLocks/>
          </p:cNvSpPr>
          <p:nvPr/>
        </p:nvSpPr>
        <p:spPr>
          <a:xfrm>
            <a:off x="258899" y="2086800"/>
            <a:ext cx="2274751" cy="6468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dirty="0"/>
              <a:t>Results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381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7772-D813-4911-9F2F-66197909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strategies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2756-895B-491A-94C5-3828E51D7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120" y="1832075"/>
            <a:ext cx="8743931" cy="4112720"/>
          </a:xfrm>
        </p:spPr>
        <p:txBody>
          <a:bodyPr>
            <a:normAutofit fontScale="92500" lnSpcReduction="10000"/>
          </a:bodyPr>
          <a:lstStyle/>
          <a:p>
            <a:r>
              <a:rPr lang="en-US" sz="1900" b="1" dirty="0" err="1"/>
              <a:t>i</a:t>
            </a:r>
            <a:r>
              <a:rPr lang="en-US" sz="1900" b="1" dirty="0"/>
              <a:t>) Agency</a:t>
            </a:r>
            <a:r>
              <a:rPr lang="en-US" sz="1900" dirty="0"/>
              <a:t>: direction and control of your body and story</a:t>
            </a:r>
          </a:p>
          <a:p>
            <a:endParaRPr lang="en-US" sz="1900" dirty="0"/>
          </a:p>
          <a:p>
            <a:r>
              <a:rPr lang="en-US" sz="1900" b="1" dirty="0"/>
              <a:t>ii) Break</a:t>
            </a:r>
            <a:r>
              <a:rPr lang="en-US" sz="1900" dirty="0"/>
              <a:t> with people who do not accept you </a:t>
            </a:r>
            <a:br>
              <a:rPr lang="en-US" sz="3600" dirty="0"/>
            </a:br>
            <a:endParaRPr lang="en-US" sz="3600" dirty="0"/>
          </a:p>
          <a:p>
            <a:pPr marL="0" indent="0">
              <a:buNone/>
            </a:pPr>
            <a:br>
              <a:rPr lang="nl-NL" sz="2400" i="1" dirty="0"/>
            </a:br>
            <a:endParaRPr lang="nl-NL" sz="2400" dirty="0"/>
          </a:p>
          <a:p>
            <a:r>
              <a:rPr lang="nl-NL" sz="1900" b="1" dirty="0"/>
              <a:t>iii) </a:t>
            </a:r>
            <a:r>
              <a:rPr lang="nl-NL" sz="1900" b="1" dirty="0" err="1"/>
              <a:t>Carefully</a:t>
            </a:r>
            <a:r>
              <a:rPr lang="nl-NL" sz="1900" dirty="0"/>
              <a:t> </a:t>
            </a:r>
            <a:r>
              <a:rPr lang="nl-NL" sz="1900" dirty="0" err="1"/>
              <a:t>navigate</a:t>
            </a:r>
            <a:r>
              <a:rPr lang="nl-NL" sz="1900" dirty="0"/>
              <a:t>: </a:t>
            </a:r>
            <a:r>
              <a:rPr lang="nl-NL" sz="1900" dirty="0" err="1"/>
              <a:t>subtle</a:t>
            </a:r>
            <a:r>
              <a:rPr lang="nl-NL" sz="1900" dirty="0"/>
              <a:t> </a:t>
            </a:r>
            <a:r>
              <a:rPr lang="nl-NL" sz="1900" dirty="0" err="1"/>
              <a:t>strategies</a:t>
            </a:r>
            <a:r>
              <a:rPr lang="nl-NL" sz="1900" dirty="0"/>
              <a:t> without direct </a:t>
            </a:r>
            <a:r>
              <a:rPr lang="nl-NL" sz="1900" dirty="0" err="1"/>
              <a:t>confrontation</a:t>
            </a:r>
            <a:r>
              <a:rPr lang="nl-NL" sz="1900" dirty="0"/>
              <a:t> </a:t>
            </a:r>
          </a:p>
          <a:p>
            <a:endParaRPr lang="nl-NL" sz="1900" dirty="0"/>
          </a:p>
          <a:p>
            <a:r>
              <a:rPr lang="nl-NL" sz="1900" b="1" dirty="0"/>
              <a:t>iv) </a:t>
            </a:r>
            <a:r>
              <a:rPr lang="nl-NL" sz="1900" b="1" dirty="0" err="1"/>
              <a:t>Activism</a:t>
            </a:r>
            <a:r>
              <a:rPr lang="nl-NL" sz="1900" dirty="0"/>
              <a:t>: </a:t>
            </a:r>
            <a:r>
              <a:rPr lang="nl-NL" sz="1900" dirty="0" err="1"/>
              <a:t>political</a:t>
            </a:r>
            <a:r>
              <a:rPr lang="nl-NL" sz="1900" dirty="0"/>
              <a:t> or </a:t>
            </a:r>
            <a:r>
              <a:rPr lang="nl-NL" sz="1900" dirty="0" err="1"/>
              <a:t>social</a:t>
            </a:r>
            <a:r>
              <a:rPr lang="nl-NL" sz="1900" dirty="0"/>
              <a:t> change</a:t>
            </a:r>
          </a:p>
          <a:p>
            <a:pPr marL="0" indent="0">
              <a:buNone/>
            </a:pPr>
            <a:endParaRPr lang="nl-NL" sz="3600" dirty="0"/>
          </a:p>
          <a:p>
            <a:pPr marL="0" indent="0" rtl="0">
              <a:buNone/>
            </a:pPr>
            <a:endParaRPr lang="nl-NL" sz="2400" dirty="0"/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E10B1-B6AF-4090-8DB8-7E0273A4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25 September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E116D-21E4-42BF-87CD-D0976D4D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I was </a:t>
            </a:r>
            <a:r>
              <a:rPr lang="nl-NL" dirty="0" err="1"/>
              <a:t>always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up-</a:t>
            </a:r>
            <a:r>
              <a:rPr lang="nl-NL" dirty="0" err="1"/>
              <a:t>to</a:t>
            </a:r>
            <a:r>
              <a:rPr lang="nl-NL" dirty="0"/>
              <a:t>-standard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696A1-FD1D-4660-A912-CD797468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52DD0-7CD6-E844-9524-97C054975D85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D46A0-4879-4272-99B5-1125B30EE10D}"/>
              </a:ext>
            </a:extLst>
          </p:cNvPr>
          <p:cNvSpPr txBox="1"/>
          <p:nvPr/>
        </p:nvSpPr>
        <p:spPr>
          <a:xfrm>
            <a:off x="2248120" y="3565269"/>
            <a:ext cx="79409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800" dirty="0"/>
              <a:t>“</a:t>
            </a:r>
            <a:r>
              <a:rPr lang="nl-NL" sz="1800" i="1" dirty="0" err="1"/>
              <a:t>You</a:t>
            </a:r>
            <a:r>
              <a:rPr lang="nl-NL" sz="1800" i="1" dirty="0"/>
              <a:t> do </a:t>
            </a:r>
            <a:r>
              <a:rPr lang="nl-NL" sz="1800" i="1" dirty="0" err="1"/>
              <a:t>not</a:t>
            </a:r>
            <a:r>
              <a:rPr lang="nl-NL" sz="1800" i="1" dirty="0"/>
              <a:t> have </a:t>
            </a:r>
            <a:r>
              <a:rPr lang="nl-NL" sz="1800" i="1" dirty="0" err="1"/>
              <a:t>to</a:t>
            </a:r>
            <a:r>
              <a:rPr lang="nl-NL" sz="1800" i="1" dirty="0"/>
              <a:t> </a:t>
            </a:r>
            <a:r>
              <a:rPr lang="nl-NL" sz="1800" i="1" dirty="0" err="1"/>
              <a:t>stay</a:t>
            </a:r>
            <a:r>
              <a:rPr lang="nl-NL" sz="1800" i="1" dirty="0"/>
              <a:t> </a:t>
            </a:r>
            <a:r>
              <a:rPr lang="nl-NL" sz="1800" i="1" dirty="0" err="1"/>
              <a:t>friends</a:t>
            </a:r>
            <a:r>
              <a:rPr lang="nl-NL" sz="1800" i="1" dirty="0"/>
              <a:t> </a:t>
            </a:r>
            <a:r>
              <a:rPr lang="nl-NL" sz="1800" i="1" dirty="0" err="1"/>
              <a:t>with</a:t>
            </a:r>
            <a:r>
              <a:rPr lang="nl-NL" sz="1800" i="1" dirty="0"/>
              <a:t> </a:t>
            </a:r>
            <a:r>
              <a:rPr lang="nl-NL" sz="1800" i="1" dirty="0" err="1"/>
              <a:t>everyone</a:t>
            </a:r>
            <a:r>
              <a:rPr lang="nl-NL" sz="1800" i="1" dirty="0"/>
              <a:t> </a:t>
            </a:r>
            <a:r>
              <a:rPr lang="nl-NL" sz="1800" i="1" dirty="0" err="1"/>
              <a:t>and</a:t>
            </a:r>
            <a:r>
              <a:rPr lang="nl-NL" sz="1800" i="1" dirty="0"/>
              <a:t> </a:t>
            </a:r>
            <a:r>
              <a:rPr lang="nl-NL" sz="1800" i="1" dirty="0" err="1"/>
              <a:t>that</a:t>
            </a:r>
            <a:r>
              <a:rPr lang="nl-NL" sz="1800" i="1" dirty="0"/>
              <a:t> is </a:t>
            </a:r>
            <a:r>
              <a:rPr lang="nl-NL" sz="1800" i="1" dirty="0" err="1"/>
              <a:t>what</a:t>
            </a:r>
            <a:r>
              <a:rPr lang="nl-NL" sz="1800" i="1" dirty="0"/>
              <a:t> I </a:t>
            </a:r>
            <a:r>
              <a:rPr lang="nl-NL" sz="1800" i="1" dirty="0" err="1"/>
              <a:t>always</a:t>
            </a:r>
            <a:r>
              <a:rPr lang="nl-NL" sz="1800" i="1" dirty="0"/>
              <a:t> </a:t>
            </a:r>
            <a:r>
              <a:rPr lang="nl-NL" sz="1800" i="1" dirty="0" err="1"/>
              <a:t>thought</a:t>
            </a:r>
            <a:r>
              <a:rPr lang="nl-NL" sz="1800" i="1" dirty="0"/>
              <a:t>. But </a:t>
            </a:r>
            <a:r>
              <a:rPr lang="nl-NL" sz="1800" i="1" dirty="0" err="1"/>
              <a:t>it</a:t>
            </a:r>
            <a:r>
              <a:rPr lang="nl-NL" sz="1800" i="1" dirty="0"/>
              <a:t> does </a:t>
            </a:r>
            <a:r>
              <a:rPr lang="nl-NL" sz="1800" i="1" dirty="0" err="1"/>
              <a:t>not</a:t>
            </a:r>
            <a:r>
              <a:rPr lang="nl-NL" sz="1800" i="1" dirty="0"/>
              <a:t> have </a:t>
            </a:r>
            <a:r>
              <a:rPr lang="nl-NL" sz="1800" i="1" dirty="0" err="1"/>
              <a:t>to</a:t>
            </a:r>
            <a:r>
              <a:rPr lang="nl-NL" sz="1800" i="1" dirty="0"/>
              <a:t>. Well, </a:t>
            </a:r>
            <a:r>
              <a:rPr lang="nl-NL" sz="1800" i="1" dirty="0" err="1"/>
              <a:t>that</a:t>
            </a:r>
            <a:r>
              <a:rPr lang="nl-NL" sz="1800" i="1" dirty="0"/>
              <a:t> is </a:t>
            </a:r>
            <a:r>
              <a:rPr lang="nl-NL" sz="1800" i="1" dirty="0" err="1"/>
              <a:t>the</a:t>
            </a:r>
            <a:r>
              <a:rPr lang="nl-NL" sz="1800" i="1" dirty="0"/>
              <a:t> </a:t>
            </a:r>
            <a:r>
              <a:rPr lang="nl-NL" sz="1800" i="1" dirty="0" err="1"/>
              <a:t>revelation</a:t>
            </a:r>
            <a:r>
              <a:rPr lang="nl-NL" sz="1800" i="1" dirty="0"/>
              <a:t> of </a:t>
            </a:r>
            <a:r>
              <a:rPr lang="nl-NL" sz="1800" i="1" dirty="0" err="1"/>
              <a:t>the</a:t>
            </a:r>
            <a:r>
              <a:rPr lang="nl-NL" sz="1800" i="1" dirty="0"/>
              <a:t> </a:t>
            </a:r>
            <a:r>
              <a:rPr lang="nl-NL" sz="1800" i="1" dirty="0" err="1"/>
              <a:t>century</a:t>
            </a:r>
            <a:r>
              <a:rPr lang="nl-NL" sz="1800" i="1" dirty="0"/>
              <a:t> </a:t>
            </a:r>
            <a:r>
              <a:rPr lang="nl-NL" sz="1800" i="1" dirty="0" err="1"/>
              <a:t>to</a:t>
            </a:r>
            <a:r>
              <a:rPr lang="nl-NL" sz="1800" i="1" dirty="0"/>
              <a:t> me”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290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3B621-60DD-1DE8-E7E4-62DACCCF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and limitations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89ABE-ED03-2DD2-0D7A-97BEBE0BB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Defining gender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Emphasis on perpetrator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Lack of data on youth &lt;16 years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Power and dependency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Explanations for bi and trans people of color</a:t>
            </a:r>
          </a:p>
          <a:p>
            <a:endParaRPr lang="en-US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048614"/>
      </p:ext>
    </p:extLst>
  </p:cSld>
  <p:clrMapOvr>
    <a:masterClrMapping/>
  </p:clrMapOvr>
</p:sld>
</file>

<file path=ppt/theme/theme1.xml><?xml version="1.0" encoding="utf-8"?>
<a:theme xmlns:a="http://schemas.openxmlformats.org/drawingml/2006/main" name="Rutgers">
  <a:themeElements>
    <a:clrScheme name="Aangepas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66CC66"/>
      </a:accent1>
      <a:accent2>
        <a:srgbClr val="006666"/>
      </a:accent2>
      <a:accent3>
        <a:srgbClr val="6633CC"/>
      </a:accent3>
      <a:accent4>
        <a:srgbClr val="F860C5"/>
      </a:accent4>
      <a:accent5>
        <a:srgbClr val="FF8133"/>
      </a:accent5>
      <a:accent6>
        <a:srgbClr val="FD4D38"/>
      </a:accent6>
      <a:hlink>
        <a:srgbClr val="0016E2"/>
      </a:hlink>
      <a:folHlink>
        <a:srgbClr val="33CCFF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gers Presentatie" id="{2E7955B2-3713-544B-A85F-10CDE6328743}" vid="{47BE601D-C06A-3547-8FB2-5A873E2C097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Rutgers Presentatie</Template>
  <TotalTime>711</TotalTime>
  <Words>743</Words>
  <Application>Microsoft Office PowerPoint</Application>
  <PresentationFormat>Widescreen</PresentationFormat>
  <Paragraphs>135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Poppins</vt:lpstr>
      <vt:lpstr>Poppins Medium</vt:lpstr>
      <vt:lpstr>Poppins SemiBold</vt:lpstr>
      <vt:lpstr>Roboto</vt:lpstr>
      <vt:lpstr>Roboto Light</vt:lpstr>
      <vt:lpstr>Roboto Medium</vt:lpstr>
      <vt:lpstr>Rutgers</vt:lpstr>
      <vt:lpstr>Building safe(r) spaces within Queer and Trans, Black Indigenous, People of Color and Roma communities</vt:lpstr>
      <vt:lpstr>No conflict of interest</vt:lpstr>
      <vt:lpstr>Theoretical models</vt:lpstr>
      <vt:lpstr>What do we know from research? </vt:lpstr>
      <vt:lpstr>Results</vt:lpstr>
      <vt:lpstr>Main findings</vt:lpstr>
      <vt:lpstr>PowerPoint Presentation</vt:lpstr>
      <vt:lpstr>Navigating strategies</vt:lpstr>
      <vt:lpstr>Discussion and limitations</vt:lpstr>
      <vt:lpstr>Recommendations</vt:lpstr>
      <vt:lpstr>What now?</vt:lpstr>
      <vt:lpstr>What works - I</vt:lpstr>
      <vt:lpstr>What works - II</vt:lpstr>
      <vt:lpstr>Inclusive language</vt:lpstr>
      <vt:lpstr>Trans and non-binary people of color</vt:lpstr>
      <vt:lpstr>Importance of safer spaces</vt:lpstr>
      <vt:lpstr>Thank you and have a good conference!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niet zo heel lange titel van deze mooie presentatie door</dc:title>
  <dc:creator>Fayaaz Joemmanbaks</dc:creator>
  <cp:lastModifiedBy>Fayaaz Joemmanbaks</cp:lastModifiedBy>
  <cp:revision>30</cp:revision>
  <dcterms:created xsi:type="dcterms:W3CDTF">2021-09-09T06:08:22Z</dcterms:created>
  <dcterms:modified xsi:type="dcterms:W3CDTF">2023-02-27T19:37:26Z</dcterms:modified>
</cp:coreProperties>
</file>